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1343" autoAdjust="0"/>
  </p:normalViewPr>
  <p:slideViewPr>
    <p:cSldViewPr snapToGrid="0">
      <p:cViewPr varScale="1">
        <p:scale>
          <a:sx n="76" d="100"/>
          <a:sy n="76" d="100"/>
        </p:scale>
        <p:origin x="12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FF3C5-0BC1-4354-859D-814085AF8081}" type="datetimeFigureOut">
              <a:rPr lang="en-AU" smtClean="0"/>
              <a:t>25/01/2019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9977-2E37-4C47-9720-98736EF5AE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76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b="1" dirty="0"/>
              <a:t>Mealtimes </a:t>
            </a:r>
            <a:endParaRPr lang="en-GB" b="1" dirty="0"/>
          </a:p>
          <a:p>
            <a:pPr lvl="1"/>
            <a:r>
              <a:rPr lang="en-AU" dirty="0"/>
              <a:t>State: I’m hungry, I’m thirsty</a:t>
            </a:r>
            <a:endParaRPr lang="en-GB" dirty="0"/>
          </a:p>
          <a:p>
            <a:pPr lvl="1"/>
            <a:r>
              <a:rPr lang="en-AU" dirty="0"/>
              <a:t>Opinions: Yummy, yucky, I like… I don’t like… </a:t>
            </a:r>
            <a:endParaRPr lang="en-GB" dirty="0"/>
          </a:p>
          <a:p>
            <a:pPr lvl="1"/>
            <a:r>
              <a:rPr lang="en-AU" dirty="0"/>
              <a:t>Adjectives: Crunchy, hard, soft, hot, cold, sweet, sour</a:t>
            </a:r>
            <a:endParaRPr lang="en-GB" dirty="0"/>
          </a:p>
          <a:p>
            <a:pPr lvl="1"/>
            <a:r>
              <a:rPr lang="en-AU" dirty="0"/>
              <a:t>Basic: more, finished, help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6225-DF0E-6B47-99F4-D45FDFFFFC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0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0C6-569A-457C-AED2-2F12660E5D1F}" type="datetimeFigureOut">
              <a:rPr lang="en-AU" smtClean="0"/>
              <a:t>25/01/2019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48E5-30C7-4460-97E5-6C92415B2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0C6-569A-457C-AED2-2F12660E5D1F}" type="datetimeFigureOut">
              <a:rPr lang="en-AU" smtClean="0"/>
              <a:t>25/01/2019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48E5-30C7-4460-97E5-6C92415B2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66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0C6-569A-457C-AED2-2F12660E5D1F}" type="datetimeFigureOut">
              <a:rPr lang="en-AU" smtClean="0"/>
              <a:t>25/01/2019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48E5-30C7-4460-97E5-6C92415B2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510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0C6-569A-457C-AED2-2F12660E5D1F}" type="datetimeFigureOut">
              <a:rPr lang="en-AU" smtClean="0"/>
              <a:t>25/01/2019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48E5-30C7-4460-97E5-6C92415B2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652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0C6-569A-457C-AED2-2F12660E5D1F}" type="datetimeFigureOut">
              <a:rPr lang="en-AU" smtClean="0"/>
              <a:t>25/01/2019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48E5-30C7-4460-97E5-6C92415B2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3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0C6-569A-457C-AED2-2F12660E5D1F}" type="datetimeFigureOut">
              <a:rPr lang="en-AU" smtClean="0"/>
              <a:t>25/01/2019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48E5-30C7-4460-97E5-6C92415B2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415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0C6-569A-457C-AED2-2F12660E5D1F}" type="datetimeFigureOut">
              <a:rPr lang="en-AU" smtClean="0"/>
              <a:t>25/01/2019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48E5-30C7-4460-97E5-6C92415B2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085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0C6-569A-457C-AED2-2F12660E5D1F}" type="datetimeFigureOut">
              <a:rPr lang="en-AU" smtClean="0"/>
              <a:t>25/01/2019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48E5-30C7-4460-97E5-6C92415B2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00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0C6-569A-457C-AED2-2F12660E5D1F}" type="datetimeFigureOut">
              <a:rPr lang="en-AU" smtClean="0"/>
              <a:t>25/01/2019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48E5-30C7-4460-97E5-6C92415B2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112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0C6-569A-457C-AED2-2F12660E5D1F}" type="datetimeFigureOut">
              <a:rPr lang="en-AU" smtClean="0"/>
              <a:t>25/01/2019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48E5-30C7-4460-97E5-6C92415B2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4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B0C6-569A-457C-AED2-2F12660E5D1F}" type="datetimeFigureOut">
              <a:rPr lang="en-AU" smtClean="0"/>
              <a:t>25/01/2019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48E5-30C7-4460-97E5-6C92415B2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83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7B0C6-569A-457C-AED2-2F12660E5D1F}" type="datetimeFigureOut">
              <a:rPr lang="en-AU" smtClean="0"/>
              <a:t>25/01/2019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448E5-30C7-4460-97E5-6C92415B2C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219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18755" y="12800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MEALTIMES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698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0633" y="4016023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yum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0633" y="291829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26016" y="291827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71399" y="291827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80633" y="2506498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26016" y="2506496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071399" y="2506496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80633" y="4754336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26016" y="4754334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071399" y="4754334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80633" y="1798789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I want help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6016" y="1815371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finished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71399" y="1792060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more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0633" y="6263861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yuck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57172" y="4016023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hot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71399" y="6242773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cold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0193" y="4030147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crunchy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6016" y="6258940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soft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26527" t="23750" r="25973" b="9442"/>
          <a:stretch/>
        </p:blipFill>
        <p:spPr>
          <a:xfrm>
            <a:off x="4169994" y="309149"/>
            <a:ext cx="1044993" cy="14697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985" y="4870448"/>
            <a:ext cx="1234002" cy="1277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62" y="2652339"/>
            <a:ext cx="2145978" cy="1268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r="35083"/>
          <a:stretch/>
        </p:blipFill>
        <p:spPr>
          <a:xfrm>
            <a:off x="6489785" y="415112"/>
            <a:ext cx="1896152" cy="13390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9160" y="342586"/>
            <a:ext cx="2000249" cy="14189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006" b="61570" l="32375" r="46438">
                        <a14:foregroundMark x1="33188" y1="50647" x2="32375" y2="53722"/>
                        <a14:foregroundMark x1="33188" y1="48058" x2="32938" y2="50162"/>
                        <a14:foregroundMark x1="43250" y1="50647" x2="45875" y2="52104"/>
                        <a14:foregroundMark x1="43438" y1="51780" x2="44625" y2="52427"/>
                        <a14:foregroundMark x1="46438" y1="51375" x2="45313" y2="52994"/>
                        <a14:foregroundMark x1="39750" y1="52832" x2="39750" y2="52832"/>
                        <a14:foregroundMark x1="37688" y1="52427" x2="37688" y2="52427"/>
                        <a14:foregroundMark x1="38750" y1="57605" x2="38750" y2="57605"/>
                        <a14:foregroundMark x1="37938" y1="57362" x2="37938" y2="57362"/>
                        <a14:foregroundMark x1="37125" y1="52994" x2="37125" y2="52994"/>
                      </a14:backgroundRemoval>
                    </a14:imgEffect>
                  </a14:imgLayer>
                </a14:imgProps>
              </a:ext>
            </a:extLst>
          </a:blip>
          <a:srcRect l="33760" t="45401" r="53210" b="36408"/>
          <a:stretch/>
        </p:blipFill>
        <p:spPr>
          <a:xfrm>
            <a:off x="10033000" y="2571844"/>
            <a:ext cx="1296590" cy="13983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1845" b="90129" l="51625" r="67063">
                        <a14:foregroundMark x1="61563" y1="85518" x2="65500" y2="75081"/>
                      </a14:backgroundRemoval>
                    </a14:imgEffect>
                  </a14:imgLayer>
                </a14:imgProps>
              </a:ext>
            </a:extLst>
          </a:blip>
          <a:srcRect l="51316" t="71904" r="32421" b="9700"/>
          <a:stretch/>
        </p:blipFill>
        <p:spPr>
          <a:xfrm>
            <a:off x="6581234" y="2505013"/>
            <a:ext cx="1713254" cy="14970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42" b="62702" l="74875" r="87125">
                        <a14:foregroundMark x1="83438" y1="47087" x2="86375" y2="47492"/>
                      </a14:backgroundRemoval>
                    </a14:imgEffect>
                  </a14:imgLayer>
                </a14:imgProps>
              </a:ext>
            </a:extLst>
          </a:blip>
          <a:srcRect l="73579" t="44720" r="12842" b="36476"/>
          <a:stretch/>
        </p:blipFill>
        <p:spPr>
          <a:xfrm>
            <a:off x="6784992" y="4875820"/>
            <a:ext cx="1297516" cy="13880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417" b="34790" l="72625" r="82375"/>
                    </a14:imgEffect>
                  </a14:imgLayer>
                </a14:imgProps>
              </a:ext>
            </a:extLst>
          </a:blip>
          <a:srcRect l="72625" t="20227" r="17625" b="63592"/>
          <a:stretch/>
        </p:blipFill>
        <p:spPr>
          <a:xfrm>
            <a:off x="9256269" y="4863666"/>
            <a:ext cx="1059255" cy="13580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42" b="94375" l="9771" r="898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98522">
            <a:off x="10015643" y="5055239"/>
            <a:ext cx="1173260" cy="11708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5"/>
          <a:srcRect l="1800" t="5021" r="50400" b="12093"/>
          <a:stretch/>
        </p:blipFill>
        <p:spPr>
          <a:xfrm>
            <a:off x="9312921" y="2758698"/>
            <a:ext cx="610535" cy="10246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/>
          <a:srcRect l="51860" t="8614" r="4540" b="11612"/>
          <a:stretch/>
        </p:blipFill>
        <p:spPr>
          <a:xfrm>
            <a:off x="10795654" y="4893010"/>
            <a:ext cx="644145" cy="83325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66699" y="303254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66699" y="1810214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I’m hungry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3566" y="2506496"/>
            <a:ext cx="2423690" cy="18480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43566" y="4013456"/>
            <a:ext cx="242369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charset="0"/>
                <a:ea typeface="Comic Sans MS" charset="0"/>
                <a:cs typeface="Comic Sans MS" charset="0"/>
              </a:rPr>
              <a:t>I’m thirsty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282" b="31005" l="54085" r="66013"/>
                    </a14:imgEffect>
                  </a14:imgLayer>
                </a14:imgProps>
              </a:ext>
            </a:extLst>
          </a:blip>
          <a:srcRect l="54047" t="20387" r="33705" b="68805"/>
          <a:stretch/>
        </p:blipFill>
        <p:spPr>
          <a:xfrm rot="16200000">
            <a:off x="1211290" y="108389"/>
            <a:ext cx="1522856" cy="17916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3283" b="65657" l="20000" r="31038">
                        <a14:foregroundMark x1="28868" y1="63763" x2="29717" y2="58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53289" r="69101" b="33167"/>
          <a:stretch/>
        </p:blipFill>
        <p:spPr>
          <a:xfrm>
            <a:off x="994136" y="2580745"/>
            <a:ext cx="1589619" cy="14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89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82</Words>
  <Application>Microsoft Office PowerPoint</Application>
  <PresentationFormat>Widescreen</PresentationFormat>
  <Paragraphs>29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Halter</dc:creator>
  <cp:lastModifiedBy>Katherine Halter</cp:lastModifiedBy>
  <cp:revision>2</cp:revision>
  <dcterms:created xsi:type="dcterms:W3CDTF">2019-01-25T03:30:45Z</dcterms:created>
  <dcterms:modified xsi:type="dcterms:W3CDTF">2019-01-25T03:38:46Z</dcterms:modified>
</cp:coreProperties>
</file>