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5" r:id="rId2"/>
    <p:sldId id="290" r:id="rId3"/>
    <p:sldId id="418" r:id="rId4"/>
    <p:sldId id="429" r:id="rId5"/>
    <p:sldId id="291" r:id="rId6"/>
    <p:sldId id="430" r:id="rId7"/>
    <p:sldId id="443" r:id="rId8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3895" autoAdjust="0"/>
  </p:normalViewPr>
  <p:slideViewPr>
    <p:cSldViewPr>
      <p:cViewPr varScale="1">
        <p:scale>
          <a:sx n="104" d="100"/>
          <a:sy n="104" d="100"/>
        </p:scale>
        <p:origin x="225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350" y="3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4354D-A01A-4E05-A445-6F373211455A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0866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350" y="9440866"/>
            <a:ext cx="29502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2207E-6D15-433D-859E-C576F4E5ED7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169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040" y="4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E35E3-9FE4-445F-B42C-AD68301B2E8C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0867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040" y="9440867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FB21E-4A3E-4FFB-A77D-FE04A4A9C33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20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0685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022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459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6851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3152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058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057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238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151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7918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250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BA032-6248-41BC-AD71-0264CBB992E3}" type="datetimeFigureOut">
              <a:rPr lang="en-AU" smtClean="0"/>
              <a:t>11/09/2019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971BD-1359-4DF5-A147-7FC2BF24DDC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70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49173" y="1194427"/>
            <a:ext cx="6769505" cy="452397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993569" y="2197620"/>
            <a:ext cx="2403432" cy="1041358"/>
            <a:chOff x="2951069" y="2187521"/>
            <a:chExt cx="2403432" cy="1041358"/>
          </a:xfrm>
        </p:grpSpPr>
        <p:sp>
          <p:nvSpPr>
            <p:cNvPr id="40" name="Rectangle 39"/>
            <p:cNvSpPr/>
            <p:nvPr/>
          </p:nvSpPr>
          <p:spPr>
            <a:xfrm rot="5400000">
              <a:off x="3632106" y="1506484"/>
              <a:ext cx="1041358" cy="2403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11649" r="22482" b="8265"/>
            <a:stretch/>
          </p:blipFill>
          <p:spPr>
            <a:xfrm rot="17993676">
              <a:off x="4421157" y="2087102"/>
              <a:ext cx="451853" cy="113993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2951069" y="2587191"/>
              <a:ext cx="1489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>
                  <a:latin typeface="Comic Sans MS" panose="030F0702030302020204" pitchFamily="66" charset="0"/>
                </a:rPr>
                <a:t>b</a:t>
              </a:r>
              <a:r>
                <a:rPr lang="en-AU" sz="2400" dirty="0" smtClean="0">
                  <a:latin typeface="Comic Sans MS" panose="030F0702030302020204" pitchFamily="66" charset="0"/>
                </a:rPr>
                <a:t>read</a:t>
              </a:r>
              <a:endParaRPr lang="en-AU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912359" y="1013784"/>
            <a:ext cx="2420700" cy="1041358"/>
            <a:chOff x="2951069" y="3341836"/>
            <a:chExt cx="2420700" cy="1041358"/>
          </a:xfrm>
        </p:grpSpPr>
        <p:sp>
          <p:nvSpPr>
            <p:cNvPr id="46" name="Rectangle 45"/>
            <p:cNvSpPr/>
            <p:nvPr/>
          </p:nvSpPr>
          <p:spPr>
            <a:xfrm rot="5400000">
              <a:off x="3649374" y="2660799"/>
              <a:ext cx="1041358" cy="2403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951069" y="3653160"/>
              <a:ext cx="1489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>
                  <a:latin typeface="Comic Sans MS" panose="030F0702030302020204" pitchFamily="66" charset="0"/>
                </a:rPr>
                <a:t>h</a:t>
              </a:r>
              <a:r>
                <a:rPr lang="en-AU" sz="2400" dirty="0" smtClean="0">
                  <a:latin typeface="Comic Sans MS" panose="030F0702030302020204" pitchFamily="66" charset="0"/>
                </a:rPr>
                <a:t>am</a:t>
              </a:r>
              <a:endParaRPr lang="en-A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4"/>
            <a:srcRect t="1539" b="9760"/>
            <a:stretch/>
          </p:blipFill>
          <p:spPr>
            <a:xfrm>
              <a:off x="4283968" y="3356992"/>
              <a:ext cx="968198" cy="936104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2838957" y="4479339"/>
            <a:ext cx="2558044" cy="1041358"/>
            <a:chOff x="2833495" y="5667172"/>
            <a:chExt cx="2558044" cy="1041358"/>
          </a:xfrm>
        </p:grpSpPr>
        <p:grpSp>
          <p:nvGrpSpPr>
            <p:cNvPr id="53" name="Group 52"/>
            <p:cNvGrpSpPr/>
            <p:nvPr/>
          </p:nvGrpSpPr>
          <p:grpSpPr>
            <a:xfrm>
              <a:off x="2833495" y="5667172"/>
              <a:ext cx="2558044" cy="1041358"/>
              <a:chOff x="2833495" y="3320379"/>
              <a:chExt cx="2558044" cy="1041358"/>
            </a:xfrm>
          </p:grpSpPr>
          <p:sp>
            <p:nvSpPr>
              <p:cNvPr id="54" name="Rectangle 53"/>
              <p:cNvSpPr/>
              <p:nvPr/>
            </p:nvSpPr>
            <p:spPr>
              <a:xfrm rot="5400000">
                <a:off x="3669144" y="2639342"/>
                <a:ext cx="1041358" cy="24034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833495" y="3483096"/>
                <a:ext cx="148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l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olly </a:t>
                </a:r>
              </a:p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p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op</a:t>
                </a:r>
                <a:endParaRPr lang="en-AU" sz="2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0049" y="5700900"/>
              <a:ext cx="594950" cy="996802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2993569" y="3341836"/>
            <a:ext cx="2403432" cy="1041358"/>
            <a:chOff x="3020939" y="4269616"/>
            <a:chExt cx="2403432" cy="1041358"/>
          </a:xfrm>
        </p:grpSpPr>
        <p:grpSp>
          <p:nvGrpSpPr>
            <p:cNvPr id="49" name="Group 48"/>
            <p:cNvGrpSpPr/>
            <p:nvPr/>
          </p:nvGrpSpPr>
          <p:grpSpPr>
            <a:xfrm>
              <a:off x="3020939" y="4269616"/>
              <a:ext cx="2403432" cy="1041358"/>
              <a:chOff x="2968337" y="3341836"/>
              <a:chExt cx="2403432" cy="1041358"/>
            </a:xfrm>
          </p:grpSpPr>
          <p:sp>
            <p:nvSpPr>
              <p:cNvPr id="50" name="Rectangle 49"/>
              <p:cNvSpPr/>
              <p:nvPr/>
            </p:nvSpPr>
            <p:spPr>
              <a:xfrm rot="5400000">
                <a:off x="3649374" y="2660799"/>
                <a:ext cx="1041358" cy="24034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3012867" y="3649309"/>
                <a:ext cx="1489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c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upcakes</a:t>
                </a:r>
                <a:endParaRPr lang="en-AU" sz="2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2363" y="4475333"/>
              <a:ext cx="787566" cy="678182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368566" y="1381659"/>
            <a:ext cx="372568" cy="44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1</a:t>
            </a:r>
            <a:endParaRPr lang="en-AU" dirty="0"/>
          </a:p>
        </p:txBody>
      </p:sp>
      <p:sp>
        <p:nvSpPr>
          <p:cNvPr id="44" name="Rectangle 43"/>
          <p:cNvSpPr/>
          <p:nvPr/>
        </p:nvSpPr>
        <p:spPr>
          <a:xfrm>
            <a:off x="2368566" y="2512087"/>
            <a:ext cx="372568" cy="44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2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75412" y="3652475"/>
            <a:ext cx="372568" cy="44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3</a:t>
            </a:r>
            <a:endParaRPr lang="en-AU" dirty="0"/>
          </a:p>
        </p:txBody>
      </p:sp>
      <p:sp>
        <p:nvSpPr>
          <p:cNvPr id="58" name="Rectangle 57"/>
          <p:cNvSpPr/>
          <p:nvPr/>
        </p:nvSpPr>
        <p:spPr>
          <a:xfrm>
            <a:off x="2406038" y="4778301"/>
            <a:ext cx="372568" cy="44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4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391616" y="5904127"/>
            <a:ext cx="372568" cy="4434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5033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3654" y="2792008"/>
            <a:ext cx="275846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66768" y="3027211"/>
            <a:ext cx="379273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itchFamily="66" charset="0"/>
              </a:rPr>
              <a:t>s</a:t>
            </a:r>
            <a:r>
              <a:rPr lang="en-AU" sz="4000" dirty="0" smtClean="0">
                <a:latin typeface="Comic Sans MS" pitchFamily="66" charset="0"/>
              </a:rPr>
              <a:t>hopping list</a:t>
            </a:r>
            <a:endParaRPr lang="en-AU" sz="40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6746" y="1454389"/>
            <a:ext cx="2981359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796137" y="1484785"/>
            <a:ext cx="2981359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3639383" y="5687589"/>
            <a:ext cx="756084" cy="70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1</a:t>
            </a:r>
            <a:endParaRPr lang="en-AU" sz="3600" dirty="0"/>
          </a:p>
        </p:txBody>
      </p:sp>
      <p:sp>
        <p:nvSpPr>
          <p:cNvPr id="7" name="Rectangle 6"/>
          <p:cNvSpPr/>
          <p:nvPr/>
        </p:nvSpPr>
        <p:spPr>
          <a:xfrm rot="16200000">
            <a:off x="6914642" y="5711762"/>
            <a:ext cx="744348" cy="703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33424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5735" y="2729019"/>
            <a:ext cx="1800199" cy="7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676624" y="2874131"/>
            <a:ext cx="33893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itchFamily="66" charset="0"/>
              </a:rPr>
              <a:t>s</a:t>
            </a:r>
            <a:r>
              <a:rPr lang="en-AU" sz="2400" dirty="0" smtClean="0">
                <a:latin typeface="Comic Sans MS" pitchFamily="66" charset="0"/>
              </a:rPr>
              <a:t>hopping list</a:t>
            </a:r>
            <a:endParaRPr lang="en-AU" sz="24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19163" y="1524951"/>
            <a:ext cx="2556458" cy="3198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3934212" y="1499549"/>
            <a:ext cx="2520280" cy="3215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531833" y="1508433"/>
            <a:ext cx="2520280" cy="32152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 rot="16200000">
            <a:off x="2165635" y="5110993"/>
            <a:ext cx="756084" cy="70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1</a:t>
            </a:r>
            <a:endParaRPr lang="en-AU" sz="3600" dirty="0"/>
          </a:p>
        </p:txBody>
      </p:sp>
      <p:sp>
        <p:nvSpPr>
          <p:cNvPr id="8" name="Rectangle 7"/>
          <p:cNvSpPr/>
          <p:nvPr/>
        </p:nvSpPr>
        <p:spPr>
          <a:xfrm rot="16200000">
            <a:off x="4870657" y="5136186"/>
            <a:ext cx="744348" cy="703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2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7629049" y="5045889"/>
            <a:ext cx="720080" cy="79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90774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495735" y="2729019"/>
            <a:ext cx="1800199" cy="751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676624" y="2874131"/>
            <a:ext cx="338932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latin typeface="Comic Sans MS" pitchFamily="66" charset="0"/>
              </a:rPr>
              <a:t>s</a:t>
            </a:r>
            <a:r>
              <a:rPr lang="en-AU" sz="2400" dirty="0" smtClean="0">
                <a:latin typeface="Comic Sans MS" pitchFamily="66" charset="0"/>
              </a:rPr>
              <a:t>hopping list</a:t>
            </a:r>
            <a:endParaRPr lang="en-AU" sz="2400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9455" y="1524949"/>
            <a:ext cx="1380629" cy="3198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2976823" y="1524949"/>
            <a:ext cx="1380629" cy="3198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4478830" y="1524949"/>
            <a:ext cx="1380629" cy="3198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6044257" y="1538070"/>
            <a:ext cx="1380629" cy="3198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7573567" y="1524950"/>
            <a:ext cx="1380629" cy="3198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 8"/>
          <p:cNvSpPr/>
          <p:nvPr/>
        </p:nvSpPr>
        <p:spPr>
          <a:xfrm rot="16200000">
            <a:off x="1881894" y="5124824"/>
            <a:ext cx="756084" cy="70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1</a:t>
            </a:r>
            <a:endParaRPr lang="en-AU" sz="3600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3325160" y="5125840"/>
            <a:ext cx="744348" cy="7032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2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4821795" y="5077720"/>
            <a:ext cx="720080" cy="79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3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6438073" y="5059719"/>
            <a:ext cx="720080" cy="79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4</a:t>
            </a:r>
          </a:p>
        </p:txBody>
      </p:sp>
      <p:sp>
        <p:nvSpPr>
          <p:cNvPr id="15" name="Rectangle 14"/>
          <p:cNvSpPr/>
          <p:nvPr/>
        </p:nvSpPr>
        <p:spPr>
          <a:xfrm rot="16200000">
            <a:off x="7903841" y="5059719"/>
            <a:ext cx="720080" cy="7986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079142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23654" y="2792008"/>
            <a:ext cx="2758460" cy="115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-66768" y="3027211"/>
            <a:ext cx="379273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4000" dirty="0">
                <a:latin typeface="Comic Sans MS" pitchFamily="66" charset="0"/>
              </a:rPr>
              <a:t>s</a:t>
            </a:r>
            <a:r>
              <a:rPr lang="en-AU" sz="4000" dirty="0" smtClean="0">
                <a:latin typeface="Comic Sans MS" pitchFamily="66" charset="0"/>
              </a:rPr>
              <a:t>hopping list</a:t>
            </a:r>
            <a:endParaRPr lang="en-AU" sz="4000" dirty="0">
              <a:latin typeface="Comic Sans MS" pitchFamily="66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 flipV="1">
            <a:off x="3635896" y="980728"/>
            <a:ext cx="72008" cy="51845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004048" y="1041287"/>
            <a:ext cx="72008" cy="51845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300192" y="1054359"/>
            <a:ext cx="72008" cy="518457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00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 rot="16200000">
            <a:off x="-3961232" y="1238373"/>
            <a:ext cx="3264745" cy="1366395"/>
            <a:chOff x="192489" y="2375240"/>
            <a:chExt cx="2386165" cy="988715"/>
          </a:xfrm>
        </p:grpSpPr>
        <p:grpSp>
          <p:nvGrpSpPr>
            <p:cNvPr id="4" name="Group 3"/>
            <p:cNvGrpSpPr/>
            <p:nvPr/>
          </p:nvGrpSpPr>
          <p:grpSpPr>
            <a:xfrm>
              <a:off x="192489" y="2375240"/>
              <a:ext cx="2386165" cy="988715"/>
              <a:chOff x="352678" y="1340768"/>
              <a:chExt cx="2386165" cy="98871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52678" y="1340768"/>
                <a:ext cx="2386165" cy="98871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02016" y="1385530"/>
                <a:ext cx="148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>
                    <a:latin typeface="Comic Sans MS" panose="030F0702030302020204" pitchFamily="66" charset="0"/>
                  </a:rPr>
                  <a:t>r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ice </a:t>
                </a:r>
              </a:p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c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rackers</a:t>
                </a:r>
                <a:endParaRPr lang="en-AU" sz="2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52125" y="2420002"/>
              <a:ext cx="624193" cy="774013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 rot="16200000">
            <a:off x="-730529" y="1078715"/>
            <a:ext cx="3264744" cy="1385739"/>
            <a:chOff x="2951069" y="2187521"/>
            <a:chExt cx="2403432" cy="1041358"/>
          </a:xfrm>
        </p:grpSpPr>
        <p:sp>
          <p:nvSpPr>
            <p:cNvPr id="9" name="Rectangle 8"/>
            <p:cNvSpPr/>
            <p:nvPr/>
          </p:nvSpPr>
          <p:spPr>
            <a:xfrm rot="5400000">
              <a:off x="3632106" y="1506484"/>
              <a:ext cx="1041358" cy="2403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11649" r="22482" b="8265"/>
            <a:stretch/>
          </p:blipFill>
          <p:spPr>
            <a:xfrm rot="17993676">
              <a:off x="4421157" y="2087102"/>
              <a:ext cx="451853" cy="113993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951069" y="2587191"/>
              <a:ext cx="1489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>
                  <a:latin typeface="Comic Sans MS" panose="030F0702030302020204" pitchFamily="66" charset="0"/>
                </a:rPr>
                <a:t>b</a:t>
              </a:r>
              <a:r>
                <a:rPr lang="en-AU" sz="2400" dirty="0" smtClean="0">
                  <a:latin typeface="Comic Sans MS" panose="030F0702030302020204" pitchFamily="66" charset="0"/>
                </a:rPr>
                <a:t>read</a:t>
              </a:r>
              <a:endParaRPr lang="en-AU" sz="24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6200000">
            <a:off x="784814" y="1088996"/>
            <a:ext cx="3289715" cy="1363117"/>
            <a:chOff x="2951069" y="3341836"/>
            <a:chExt cx="2420700" cy="1041358"/>
          </a:xfrm>
        </p:grpSpPr>
        <p:sp>
          <p:nvSpPr>
            <p:cNvPr id="13" name="Rectangle 12"/>
            <p:cNvSpPr/>
            <p:nvPr/>
          </p:nvSpPr>
          <p:spPr>
            <a:xfrm rot="5400000">
              <a:off x="3649374" y="2660799"/>
              <a:ext cx="1041358" cy="24034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51069" y="3653160"/>
              <a:ext cx="14898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 smtClean="0">
                  <a:latin typeface="Comic Sans MS" panose="030F0702030302020204" pitchFamily="66" charset="0"/>
                </a:rPr>
                <a:t>h</a:t>
              </a:r>
              <a:r>
                <a:rPr lang="en-AU" sz="2400" dirty="0" smtClean="0">
                  <a:latin typeface="Comic Sans MS" panose="030F0702030302020204" pitchFamily="66" charset="0"/>
                </a:rPr>
                <a:t>am</a:t>
              </a:r>
              <a:endParaRPr lang="en-AU" sz="2400" dirty="0"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t="1539" b="9760"/>
            <a:stretch/>
          </p:blipFill>
          <p:spPr>
            <a:xfrm>
              <a:off x="4283968" y="3356992"/>
              <a:ext cx="968198" cy="93610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 rot="16200000">
            <a:off x="3694142" y="1177774"/>
            <a:ext cx="3457752" cy="1380630"/>
            <a:chOff x="2833495" y="5667172"/>
            <a:chExt cx="2558044" cy="1041358"/>
          </a:xfrm>
        </p:grpSpPr>
        <p:grpSp>
          <p:nvGrpSpPr>
            <p:cNvPr id="22" name="Group 21"/>
            <p:cNvGrpSpPr/>
            <p:nvPr/>
          </p:nvGrpSpPr>
          <p:grpSpPr>
            <a:xfrm>
              <a:off x="2833495" y="5667172"/>
              <a:ext cx="2558044" cy="1041358"/>
              <a:chOff x="2833495" y="3320379"/>
              <a:chExt cx="2558044" cy="1041358"/>
            </a:xfrm>
          </p:grpSpPr>
          <p:sp>
            <p:nvSpPr>
              <p:cNvPr id="24" name="Rectangle 23"/>
              <p:cNvSpPr/>
              <p:nvPr/>
            </p:nvSpPr>
            <p:spPr>
              <a:xfrm rot="5400000">
                <a:off x="3669144" y="2639342"/>
                <a:ext cx="1041358" cy="24034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833495" y="3483096"/>
                <a:ext cx="148984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l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olly </a:t>
                </a:r>
              </a:p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p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op</a:t>
                </a:r>
                <a:endParaRPr lang="en-AU" sz="2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0049" y="5700900"/>
              <a:ext cx="594950" cy="996802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-5149080" y="3744952"/>
            <a:ext cx="3058290" cy="2452412"/>
            <a:chOff x="2546693" y="2888400"/>
            <a:chExt cx="2333800" cy="1723964"/>
          </a:xfrm>
        </p:grpSpPr>
        <p:grpSp>
          <p:nvGrpSpPr>
            <p:cNvPr id="27" name="Group 26"/>
            <p:cNvGrpSpPr/>
            <p:nvPr/>
          </p:nvGrpSpPr>
          <p:grpSpPr>
            <a:xfrm>
              <a:off x="2546693" y="2888400"/>
              <a:ext cx="2333800" cy="1723964"/>
              <a:chOff x="107505" y="188640"/>
              <a:chExt cx="3960440" cy="2981359"/>
            </a:xfrm>
          </p:grpSpPr>
          <p:sp>
            <p:nvSpPr>
              <p:cNvPr id="29" name="Rectangle 28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34123" y="2687792"/>
                <a:ext cx="3888432" cy="448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>
                    <a:latin typeface="Comic Sans MS" panose="030F0702030302020204" pitchFamily="66" charset="0"/>
                  </a:rPr>
                  <a:t>Plain flour</a:t>
                </a:r>
                <a:endParaRPr lang="en-AU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13571" y="2908340"/>
              <a:ext cx="988981" cy="1366455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0116616" y="3237833"/>
            <a:ext cx="3058290" cy="2452412"/>
            <a:chOff x="3957484" y="3753491"/>
            <a:chExt cx="3058290" cy="2452412"/>
          </a:xfrm>
        </p:grpSpPr>
        <p:grpSp>
          <p:nvGrpSpPr>
            <p:cNvPr id="32" name="Group 31"/>
            <p:cNvGrpSpPr/>
            <p:nvPr/>
          </p:nvGrpSpPr>
          <p:grpSpPr>
            <a:xfrm>
              <a:off x="3957484" y="3753491"/>
              <a:ext cx="3058290" cy="2452412"/>
              <a:chOff x="107505" y="188640"/>
              <a:chExt cx="3960440" cy="2981359"/>
            </a:xfrm>
          </p:grpSpPr>
          <p:sp>
            <p:nvSpPr>
              <p:cNvPr id="34" name="Rectangle 33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34123" y="2687792"/>
                <a:ext cx="3888432" cy="4489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dirty="0" smtClean="0">
                    <a:latin typeface="Comic Sans MS" panose="030F0702030302020204" pitchFamily="66" charset="0"/>
                  </a:rPr>
                  <a:t>Freckles</a:t>
                </a:r>
                <a:endParaRPr lang="en-AU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92443" y="3931070"/>
              <a:ext cx="1440078" cy="1743616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-4016839" y="1235967"/>
            <a:ext cx="3124786" cy="2452774"/>
            <a:chOff x="3223000" y="2996951"/>
            <a:chExt cx="2260450" cy="1789640"/>
          </a:xfrm>
        </p:grpSpPr>
        <p:grpSp>
          <p:nvGrpSpPr>
            <p:cNvPr id="39" name="Group 38"/>
            <p:cNvGrpSpPr/>
            <p:nvPr/>
          </p:nvGrpSpPr>
          <p:grpSpPr>
            <a:xfrm>
              <a:off x="3223000" y="2996951"/>
              <a:ext cx="2260450" cy="1789640"/>
              <a:chOff x="134123" y="157994"/>
              <a:chExt cx="3960441" cy="3032335"/>
            </a:xfrm>
          </p:grpSpPr>
          <p:sp>
            <p:nvSpPr>
              <p:cNvPr id="41" name="Rectangle 40"/>
              <p:cNvSpPr/>
              <p:nvPr/>
            </p:nvSpPr>
            <p:spPr>
              <a:xfrm rot="5400000">
                <a:off x="623664" y="-331546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134123" y="2668837"/>
                <a:ext cx="3888433" cy="5214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dirty="0" smtClean="0">
                    <a:latin typeface="Comic Sans MS" panose="030F0702030302020204" pitchFamily="66" charset="0"/>
                  </a:rPr>
                  <a:t>Apple raspberry cordial</a:t>
                </a:r>
                <a:endParaRPr lang="en-AU" sz="1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8"/>
            <a:srcRect t="10933"/>
            <a:stretch/>
          </p:blipFill>
          <p:spPr>
            <a:xfrm>
              <a:off x="3718857" y="3043354"/>
              <a:ext cx="1253200" cy="1456848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 rot="16200000">
            <a:off x="2305463" y="1048327"/>
            <a:ext cx="3198747" cy="1414889"/>
            <a:chOff x="3020939" y="4269616"/>
            <a:chExt cx="2403432" cy="1041358"/>
          </a:xfrm>
        </p:grpSpPr>
        <p:grpSp>
          <p:nvGrpSpPr>
            <p:cNvPr id="44" name="Group 43"/>
            <p:cNvGrpSpPr/>
            <p:nvPr/>
          </p:nvGrpSpPr>
          <p:grpSpPr>
            <a:xfrm>
              <a:off x="3020939" y="4269616"/>
              <a:ext cx="2403432" cy="1041358"/>
              <a:chOff x="2968337" y="3341836"/>
              <a:chExt cx="2403432" cy="1041358"/>
            </a:xfrm>
          </p:grpSpPr>
          <p:sp>
            <p:nvSpPr>
              <p:cNvPr id="46" name="Rectangle 45"/>
              <p:cNvSpPr/>
              <p:nvPr/>
            </p:nvSpPr>
            <p:spPr>
              <a:xfrm rot="5400000">
                <a:off x="3649374" y="2660799"/>
                <a:ext cx="1041358" cy="2403432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012867" y="3649309"/>
                <a:ext cx="14898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400" b="1" dirty="0" smtClean="0">
                    <a:latin typeface="Comic Sans MS" panose="030F0702030302020204" pitchFamily="66" charset="0"/>
                  </a:rPr>
                  <a:t>c</a:t>
                </a:r>
                <a:r>
                  <a:rPr lang="en-AU" sz="2400" dirty="0" smtClean="0">
                    <a:latin typeface="Comic Sans MS" panose="030F0702030302020204" pitchFamily="66" charset="0"/>
                  </a:rPr>
                  <a:t>upcakes</a:t>
                </a:r>
                <a:endParaRPr lang="en-AU" sz="2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492363" y="4475333"/>
              <a:ext cx="787566" cy="678182"/>
            </a:xfrm>
            <a:prstGeom prst="rect">
              <a:avLst/>
            </a:prstGeom>
          </p:spPr>
        </p:pic>
      </p:grpSp>
      <p:grpSp>
        <p:nvGrpSpPr>
          <p:cNvPr id="48" name="Group 47"/>
          <p:cNvGrpSpPr/>
          <p:nvPr/>
        </p:nvGrpSpPr>
        <p:grpSpPr>
          <a:xfrm>
            <a:off x="149560" y="3753173"/>
            <a:ext cx="2959784" cy="2417764"/>
            <a:chOff x="6444208" y="4365104"/>
            <a:chExt cx="2423810" cy="2010731"/>
          </a:xfrm>
        </p:grpSpPr>
        <p:grpSp>
          <p:nvGrpSpPr>
            <p:cNvPr id="49" name="Group 48"/>
            <p:cNvGrpSpPr/>
            <p:nvPr/>
          </p:nvGrpSpPr>
          <p:grpSpPr>
            <a:xfrm>
              <a:off x="6444208" y="4365104"/>
              <a:ext cx="2423810" cy="2010731"/>
              <a:chOff x="107505" y="188640"/>
              <a:chExt cx="3960440" cy="2982346"/>
            </a:xfrm>
          </p:grpSpPr>
          <p:sp>
            <p:nvSpPr>
              <p:cNvPr id="51" name="Rectangle 50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34124" y="2668838"/>
                <a:ext cx="3888432" cy="5021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AU" sz="1600" dirty="0" err="1" smtClean="0">
                    <a:latin typeface="Comic Sans MS" panose="030F0702030302020204" pitchFamily="66" charset="0"/>
                  </a:rPr>
                  <a:t>freddo</a:t>
                </a:r>
                <a:r>
                  <a:rPr lang="en-AU" sz="1600" dirty="0" smtClean="0">
                    <a:latin typeface="Comic Sans MS" panose="030F0702030302020204" pitchFamily="66" charset="0"/>
                  </a:rPr>
                  <a:t> frog</a:t>
                </a:r>
                <a:endParaRPr lang="en-AU" sz="16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08304" y="4487367"/>
              <a:ext cx="870241" cy="1434286"/>
            </a:xfrm>
            <a:prstGeom prst="rect">
              <a:avLst/>
            </a:prstGeom>
          </p:spPr>
        </p:pic>
      </p:grpSp>
      <p:grpSp>
        <p:nvGrpSpPr>
          <p:cNvPr id="53" name="Group 52"/>
          <p:cNvGrpSpPr/>
          <p:nvPr/>
        </p:nvGrpSpPr>
        <p:grpSpPr>
          <a:xfrm>
            <a:off x="3260926" y="3744952"/>
            <a:ext cx="3009765" cy="2416964"/>
            <a:chOff x="3239853" y="2033668"/>
            <a:chExt cx="2448271" cy="1950185"/>
          </a:xfrm>
        </p:grpSpPr>
        <p:grpSp>
          <p:nvGrpSpPr>
            <p:cNvPr id="54" name="Group 53"/>
            <p:cNvGrpSpPr/>
            <p:nvPr/>
          </p:nvGrpSpPr>
          <p:grpSpPr>
            <a:xfrm>
              <a:off x="3239853" y="2033668"/>
              <a:ext cx="2448271" cy="1950185"/>
              <a:chOff x="107505" y="188640"/>
              <a:chExt cx="3960440" cy="2981359"/>
            </a:xfrm>
          </p:grpSpPr>
          <p:sp>
            <p:nvSpPr>
              <p:cNvPr id="56" name="Rectangle 55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134123" y="2668837"/>
                <a:ext cx="3888434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dirty="0" smtClean="0">
                    <a:latin typeface="Comic Sans MS" panose="030F0702030302020204" pitchFamily="66" charset="0"/>
                  </a:rPr>
                  <a:t>Vege chips</a:t>
                </a:r>
                <a:endParaRPr lang="en-AU" sz="20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995936" y="2057398"/>
              <a:ext cx="1102266" cy="1574665"/>
            </a:xfrm>
            <a:prstGeom prst="rect">
              <a:avLst/>
            </a:prstGeom>
          </p:spPr>
        </p:pic>
      </p:grpSp>
      <p:grpSp>
        <p:nvGrpSpPr>
          <p:cNvPr id="58" name="Group 57"/>
          <p:cNvGrpSpPr/>
          <p:nvPr/>
        </p:nvGrpSpPr>
        <p:grpSpPr>
          <a:xfrm rot="5400000">
            <a:off x="6145006" y="427408"/>
            <a:ext cx="2959784" cy="2417764"/>
            <a:chOff x="6444208" y="4365104"/>
            <a:chExt cx="2423810" cy="2010731"/>
          </a:xfrm>
        </p:grpSpPr>
        <p:grpSp>
          <p:nvGrpSpPr>
            <p:cNvPr id="59" name="Group 58"/>
            <p:cNvGrpSpPr/>
            <p:nvPr/>
          </p:nvGrpSpPr>
          <p:grpSpPr>
            <a:xfrm>
              <a:off x="6444208" y="4365104"/>
              <a:ext cx="2423810" cy="2010731"/>
              <a:chOff x="107505" y="188640"/>
              <a:chExt cx="3960440" cy="2982346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34124" y="2668838"/>
                <a:ext cx="3888432" cy="5021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smtClean="0">
                    <a:latin typeface="Comic Sans MS" panose="030F0702030302020204" pitchFamily="66" charset="0"/>
                  </a:rPr>
                  <a:t> </a:t>
                </a:r>
                <a:r>
                  <a:rPr lang="en-AU" sz="1600" dirty="0" err="1" smtClean="0">
                    <a:latin typeface="Comic Sans MS" panose="030F0702030302020204" pitchFamily="66" charset="0"/>
                  </a:rPr>
                  <a:t>freddo</a:t>
                </a:r>
                <a:r>
                  <a:rPr lang="en-AU" sz="1600" dirty="0" smtClean="0">
                    <a:latin typeface="Comic Sans MS" panose="030F0702030302020204" pitchFamily="66" charset="0"/>
                  </a:rPr>
                  <a:t> frog</a:t>
                </a:r>
                <a:endParaRPr lang="en-AU" sz="16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308304" y="4487367"/>
              <a:ext cx="870241" cy="1434286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6270512" y="3598650"/>
            <a:ext cx="2746505" cy="2380029"/>
            <a:chOff x="2996712" y="2941876"/>
            <a:chExt cx="2448271" cy="1806497"/>
          </a:xfrm>
        </p:grpSpPr>
        <p:grpSp>
          <p:nvGrpSpPr>
            <p:cNvPr id="64" name="Group 63"/>
            <p:cNvGrpSpPr/>
            <p:nvPr/>
          </p:nvGrpSpPr>
          <p:grpSpPr>
            <a:xfrm>
              <a:off x="2996712" y="2941876"/>
              <a:ext cx="2448271" cy="1806497"/>
              <a:chOff x="107505" y="188640"/>
              <a:chExt cx="3960440" cy="2989531"/>
            </a:xfrm>
          </p:grpSpPr>
          <p:sp>
            <p:nvSpPr>
              <p:cNvPr id="66" name="Rectangle 65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34123" y="2668838"/>
                <a:ext cx="3888434" cy="5093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dirty="0" smtClean="0">
                    <a:latin typeface="Comic Sans MS" panose="030F0702030302020204" pitchFamily="66" charset="0"/>
                  </a:rPr>
                  <a:t>Lebanese bread</a:t>
                </a:r>
                <a:endParaRPr lang="en-AU" sz="1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86481" y="3008602"/>
              <a:ext cx="1224154" cy="13723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4777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3348880" y="1391761"/>
            <a:ext cx="3071885" cy="2397279"/>
            <a:chOff x="574333" y="2284935"/>
            <a:chExt cx="2260449" cy="1759555"/>
          </a:xfrm>
        </p:grpSpPr>
        <p:grpSp>
          <p:nvGrpSpPr>
            <p:cNvPr id="3" name="Group 2"/>
            <p:cNvGrpSpPr/>
            <p:nvPr/>
          </p:nvGrpSpPr>
          <p:grpSpPr>
            <a:xfrm>
              <a:off x="574333" y="2284935"/>
              <a:ext cx="2260449" cy="1759555"/>
              <a:chOff x="134124" y="157994"/>
              <a:chExt cx="3960440" cy="2981359"/>
            </a:xfrm>
          </p:grpSpPr>
          <p:sp>
            <p:nvSpPr>
              <p:cNvPr id="5" name="Rectangle 4"/>
              <p:cNvSpPr/>
              <p:nvPr/>
            </p:nvSpPr>
            <p:spPr>
              <a:xfrm rot="5400000">
                <a:off x="623664" y="-331546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82214" y="2519284"/>
                <a:ext cx="3888433" cy="521492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dirty="0" smtClean="0">
                    <a:latin typeface="Comic Sans MS" panose="030F0702030302020204" pitchFamily="66" charset="0"/>
                  </a:rPr>
                  <a:t>Diary free cheese</a:t>
                </a:r>
                <a:endParaRPr lang="en-AU" sz="1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669" y="2447981"/>
              <a:ext cx="923246" cy="114282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65" y="464619"/>
            <a:ext cx="2953545" cy="23163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56265" y="2852936"/>
            <a:ext cx="2953545" cy="2380029"/>
            <a:chOff x="2996712" y="2941876"/>
            <a:chExt cx="2448271" cy="1806497"/>
          </a:xfrm>
        </p:grpSpPr>
        <p:grpSp>
          <p:nvGrpSpPr>
            <p:cNvPr id="14" name="Group 13"/>
            <p:cNvGrpSpPr/>
            <p:nvPr/>
          </p:nvGrpSpPr>
          <p:grpSpPr>
            <a:xfrm>
              <a:off x="2996712" y="2941876"/>
              <a:ext cx="2448271" cy="1806497"/>
              <a:chOff x="107505" y="188640"/>
              <a:chExt cx="3960440" cy="2989531"/>
            </a:xfrm>
          </p:grpSpPr>
          <p:sp>
            <p:nvSpPr>
              <p:cNvPr id="16" name="Rectangle 15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34123" y="2668838"/>
                <a:ext cx="3888434" cy="509333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dirty="0" smtClean="0">
                    <a:latin typeface="Comic Sans MS" panose="030F0702030302020204" pitchFamily="66" charset="0"/>
                  </a:rPr>
                  <a:t>Lebanese bread</a:t>
                </a:r>
                <a:endParaRPr lang="en-AU" sz="14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86481" y="3008602"/>
              <a:ext cx="1224154" cy="137237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491880" y="490161"/>
            <a:ext cx="2664296" cy="2146751"/>
            <a:chOff x="6477251" y="2204019"/>
            <a:chExt cx="2423810" cy="2010731"/>
          </a:xfrm>
        </p:grpSpPr>
        <p:grpSp>
          <p:nvGrpSpPr>
            <p:cNvPr id="19" name="Group 18"/>
            <p:cNvGrpSpPr/>
            <p:nvPr/>
          </p:nvGrpSpPr>
          <p:grpSpPr>
            <a:xfrm>
              <a:off x="6477251" y="2204019"/>
              <a:ext cx="2423810" cy="2010731"/>
              <a:chOff x="107505" y="188640"/>
              <a:chExt cx="3960440" cy="2982346"/>
            </a:xfrm>
          </p:grpSpPr>
          <p:sp>
            <p:nvSpPr>
              <p:cNvPr id="21" name="Rectangle 20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34124" y="2668838"/>
                <a:ext cx="3888432" cy="5021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err="1">
                    <a:latin typeface="Comic Sans MS" panose="030F0702030302020204" pitchFamily="66" charset="0"/>
                  </a:rPr>
                  <a:t>c</a:t>
                </a:r>
                <a:r>
                  <a:rPr lang="en-AU" sz="1600" dirty="0" err="1" smtClean="0">
                    <a:latin typeface="Comic Sans MS" panose="030F0702030302020204" pitchFamily="66" charset="0"/>
                  </a:rPr>
                  <a:t>aramello</a:t>
                </a:r>
                <a:r>
                  <a:rPr lang="en-AU" sz="1600" dirty="0" smtClean="0">
                    <a:latin typeface="Comic Sans MS" panose="030F0702030302020204" pitchFamily="66" charset="0"/>
                  </a:rPr>
                  <a:t> koala</a:t>
                </a:r>
                <a:endParaRPr lang="en-AU" sz="16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8401" y="2325469"/>
              <a:ext cx="1152200" cy="1409016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509786" y="2863042"/>
            <a:ext cx="2862413" cy="2294150"/>
            <a:chOff x="6477251" y="2204019"/>
            <a:chExt cx="2423810" cy="2010731"/>
          </a:xfrm>
        </p:grpSpPr>
        <p:grpSp>
          <p:nvGrpSpPr>
            <p:cNvPr id="24" name="Group 23"/>
            <p:cNvGrpSpPr/>
            <p:nvPr/>
          </p:nvGrpSpPr>
          <p:grpSpPr>
            <a:xfrm>
              <a:off x="6477251" y="2204019"/>
              <a:ext cx="2423810" cy="2010731"/>
              <a:chOff x="107505" y="188640"/>
              <a:chExt cx="3960440" cy="2982346"/>
            </a:xfrm>
          </p:grpSpPr>
          <p:sp>
            <p:nvSpPr>
              <p:cNvPr id="26" name="Rectangle 25"/>
              <p:cNvSpPr/>
              <p:nvPr/>
            </p:nvSpPr>
            <p:spPr>
              <a:xfrm rot="5400000">
                <a:off x="597045" y="-300900"/>
                <a:ext cx="2981359" cy="3960440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134124" y="2668838"/>
                <a:ext cx="3888432" cy="5021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600" dirty="0" err="1">
                    <a:latin typeface="Comic Sans MS" panose="030F0702030302020204" pitchFamily="66" charset="0"/>
                  </a:rPr>
                  <a:t>c</a:t>
                </a:r>
                <a:r>
                  <a:rPr lang="en-AU" sz="1600" dirty="0" err="1" smtClean="0">
                    <a:latin typeface="Comic Sans MS" panose="030F0702030302020204" pitchFamily="66" charset="0"/>
                  </a:rPr>
                  <a:t>aramello</a:t>
                </a:r>
                <a:r>
                  <a:rPr lang="en-AU" sz="1600" dirty="0" smtClean="0">
                    <a:latin typeface="Comic Sans MS" panose="030F0702030302020204" pitchFamily="66" charset="0"/>
                  </a:rPr>
                  <a:t> koala</a:t>
                </a:r>
                <a:endParaRPr lang="en-AU" sz="1600" dirty="0">
                  <a:latin typeface="Comic Sans MS" panose="030F0702030302020204" pitchFamily="66" charset="0"/>
                </a:endParaRPr>
              </a:p>
            </p:txBody>
          </p:sp>
        </p:grp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68401" y="2325469"/>
              <a:ext cx="1152200" cy="14090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572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60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Shopping at Birkenhead Point</dc:title>
  <dc:creator>Siana Trevisan</dc:creator>
  <cp:lastModifiedBy>Tamara Kudiarskyj-Latham</cp:lastModifiedBy>
  <cp:revision>178</cp:revision>
  <cp:lastPrinted>2018-12-11T04:42:32Z</cp:lastPrinted>
  <dcterms:created xsi:type="dcterms:W3CDTF">2011-07-28T05:19:53Z</dcterms:created>
  <dcterms:modified xsi:type="dcterms:W3CDTF">2019-09-11T05:38:27Z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2339380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D5.0.6</vt:lpwstr>
  </property>
</Properties>
</file>