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1" r:id="rId4"/>
    <p:sldId id="270" r:id="rId5"/>
    <p:sldId id="271" r:id="rId6"/>
    <p:sldId id="274" r:id="rId7"/>
    <p:sldId id="278" r:id="rId8"/>
    <p:sldId id="276" r:id="rId9"/>
    <p:sldId id="277" r:id="rId10"/>
    <p:sldId id="272" r:id="rId11"/>
    <p:sldId id="273" r:id="rId12"/>
    <p:sldId id="265" r:id="rId13"/>
    <p:sldId id="266" r:id="rId14"/>
    <p:sldId id="279" r:id="rId15"/>
    <p:sldId id="268" r:id="rId16"/>
    <p:sldId id="269" r:id="rId17"/>
    <p:sldId id="259" r:id="rId18"/>
    <p:sldId id="282" r:id="rId19"/>
    <p:sldId id="262" r:id="rId20"/>
    <p:sldId id="299" r:id="rId21"/>
    <p:sldId id="301" r:id="rId22"/>
    <p:sldId id="302" r:id="rId23"/>
    <p:sldId id="304" r:id="rId24"/>
    <p:sldId id="303" r:id="rId25"/>
    <p:sldId id="300" r:id="rId26"/>
    <p:sldId id="263" r:id="rId27"/>
    <p:sldId id="258" r:id="rId28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5A9A-B56E-4064-A2D9-BB0B32755B7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581C-D3BB-47C1-92DF-1715E008DE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42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5A9A-B56E-4064-A2D9-BB0B32755B7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581C-D3BB-47C1-92DF-1715E008DE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77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5A9A-B56E-4064-A2D9-BB0B32755B7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581C-D3BB-47C1-92DF-1715E008DE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76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5A9A-B56E-4064-A2D9-BB0B32755B7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581C-D3BB-47C1-92DF-1715E008DE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43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5A9A-B56E-4064-A2D9-BB0B32755B7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581C-D3BB-47C1-92DF-1715E008DE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60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5A9A-B56E-4064-A2D9-BB0B32755B7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581C-D3BB-47C1-92DF-1715E008DE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51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5A9A-B56E-4064-A2D9-BB0B32755B7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581C-D3BB-47C1-92DF-1715E008DE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34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5A9A-B56E-4064-A2D9-BB0B32755B7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581C-D3BB-47C1-92DF-1715E008DE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9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5A9A-B56E-4064-A2D9-BB0B32755B7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581C-D3BB-47C1-92DF-1715E008DE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98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5A9A-B56E-4064-A2D9-BB0B32755B7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581C-D3BB-47C1-92DF-1715E008DE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92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5A9A-B56E-4064-A2D9-BB0B32755B7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581C-D3BB-47C1-92DF-1715E008DE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01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5A9A-B56E-4064-A2D9-BB0B32755B7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C581C-D3BB-47C1-92DF-1715E008DE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67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file:////giantsteps.local/DFS/Curriculum/K-6/New%20NSW%20Syllabus/English/Literacy/4%20Blocks/Shared%20Reading/Superheros/Resources/Book/Superworm%20Animated%20E-Book%20-%20Wattle%20T1%202019.ppt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10" Type="http://schemas.openxmlformats.org/officeDocument/2006/relationships/image" Target="../media/image38.gif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6.wdp"/><Relationship Id="rId10" Type="http://schemas.openxmlformats.org/officeDocument/2006/relationships/image" Target="../media/image38.gif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2.png"/><Relationship Id="rId7" Type="http://schemas.microsoft.com/office/2007/relationships/hdphoto" Target="../media/hdphoto9.wdp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microsoft.com/office/2007/relationships/hdphoto" Target="../media/hdphoto8.wdp"/><Relationship Id="rId10" Type="http://schemas.openxmlformats.org/officeDocument/2006/relationships/image" Target="../media/image38.gif"/><Relationship Id="rId4" Type="http://schemas.openxmlformats.org/officeDocument/2006/relationships/image" Target="../media/image54.png"/><Relationship Id="rId9" Type="http://schemas.microsoft.com/office/2007/relationships/hdphoto" Target="../media/hdphoto10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microsoft.com/office/2007/relationships/hdphoto" Target="../media/hdphoto13.wdp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M7MFYoylVs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s://www.youtube.com/watch?v=6mSnt2E_ju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5qOzqD9Rms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X5xvlXV9crE" TargetMode="Externa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EqPtz5qN7H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1600200" y="249895"/>
            <a:ext cx="8977746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600200" y="249894"/>
            <a:ext cx="8977746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 dirty="0">
                <a:latin typeface="NSWPrintSolid" panose="00000400000000000000" pitchFamily="2" charset="0"/>
              </a:rPr>
              <a:t>Superheroes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285" y="1859224"/>
            <a:ext cx="8661429" cy="37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5462" y="132985"/>
            <a:ext cx="11344619" cy="6433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65462" y="132985"/>
            <a:ext cx="1134461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>
                <a:latin typeface="NSWPrintSolid" panose="00000400000000000000" pitchFamily="2" charset="0"/>
              </a:rPr>
              <a:t>Superhero warm up</a:t>
            </a:r>
            <a:endParaRPr lang="en-AU" sz="6600" dirty="0">
              <a:latin typeface="NSWPrintSolid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11" y="1375339"/>
            <a:ext cx="7448215" cy="51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7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5462" y="132985"/>
            <a:ext cx="11344619" cy="6433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65462" y="132985"/>
            <a:ext cx="1134461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>
                <a:latin typeface="NSWPrintSolid" panose="00000400000000000000" pitchFamily="2" charset="0"/>
              </a:rPr>
              <a:t>Superhero warm up</a:t>
            </a:r>
            <a:endParaRPr lang="en-AU" sz="6600" dirty="0">
              <a:latin typeface="NSWPrintSolid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509" y="1352607"/>
            <a:ext cx="7335754" cy="51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5462" y="132985"/>
            <a:ext cx="11344619" cy="6433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65462" y="132985"/>
            <a:ext cx="1134461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AU" sz="6600" dirty="0">
              <a:latin typeface="NSWPrintSolid" panose="000004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428" y="1593507"/>
            <a:ext cx="2802043" cy="47899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75" r="94902">
                        <a14:foregroundMark x1="35294" y1="28358" x2="28235" y2="56716"/>
                        <a14:foregroundMark x1="74510" y1="25373" x2="74118" y2="28358"/>
                        <a14:foregroundMark x1="67451" y1="27861" x2="80392" y2="57711"/>
                        <a14:foregroundMark x1="54118" y1="42786" x2="50196" y2="74627"/>
                        <a14:foregroundMark x1="76078" y1="70647" x2="70196" y2="94030"/>
                        <a14:foregroundMark x1="86667" y1="30348" x2="80392" y2="75622"/>
                        <a14:foregroundMark x1="63922" y1="29851" x2="54902" y2="50746"/>
                        <a14:foregroundMark x1="13725" y1="30348" x2="43529" y2="29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472" y="4266577"/>
            <a:ext cx="2923975" cy="2299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142" y="48004"/>
            <a:ext cx="6478616" cy="12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1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5462" y="132985"/>
            <a:ext cx="11344619" cy="6433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65462" y="132985"/>
            <a:ext cx="1134461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AU" sz="6600" dirty="0">
              <a:latin typeface="NSWPrintSolid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142" y="48004"/>
            <a:ext cx="6478616" cy="1277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1820" y="1715936"/>
            <a:ext cx="6211901" cy="4375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275" r="94902">
                        <a14:foregroundMark x1="35294" y1="28358" x2="28235" y2="56716"/>
                        <a14:foregroundMark x1="74510" y1="25373" x2="74118" y2="28358"/>
                        <a14:foregroundMark x1="67451" y1="27861" x2="80392" y2="57711"/>
                        <a14:foregroundMark x1="54118" y1="42786" x2="50196" y2="74627"/>
                        <a14:foregroundMark x1="76078" y1="70647" x2="70196" y2="94030"/>
                        <a14:foregroundMark x1="86667" y1="30348" x2="80392" y2="75622"/>
                        <a14:foregroundMark x1="63922" y1="29851" x2="54902" y2="50746"/>
                        <a14:foregroundMark x1="13725" y1="30348" x2="43529" y2="29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388" y="4266577"/>
            <a:ext cx="2923975" cy="229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1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5462" y="132985"/>
            <a:ext cx="11344619" cy="6433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65462" y="132985"/>
            <a:ext cx="1134461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AU" sz="6600" dirty="0">
              <a:latin typeface="NSWPrintSolid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142" y="48004"/>
            <a:ext cx="6478616" cy="1277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1820" y="1715936"/>
            <a:ext cx="6211901" cy="4375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275" r="94902">
                        <a14:foregroundMark x1="35294" y1="28358" x2="28235" y2="56716"/>
                        <a14:foregroundMark x1="74510" y1="25373" x2="74118" y2="28358"/>
                        <a14:foregroundMark x1="67451" y1="27861" x2="80392" y2="57711"/>
                        <a14:foregroundMark x1="54118" y1="42786" x2="50196" y2="74627"/>
                        <a14:foregroundMark x1="76078" y1="70647" x2="70196" y2="94030"/>
                        <a14:foregroundMark x1="86667" y1="30348" x2="80392" y2="75622"/>
                        <a14:foregroundMark x1="63922" y1="29851" x2="54902" y2="50746"/>
                        <a14:foregroundMark x1="13725" y1="30348" x2="43529" y2="29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388" y="4266577"/>
            <a:ext cx="2923975" cy="229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3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76" y="577984"/>
            <a:ext cx="8412865" cy="57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2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71" y="340041"/>
            <a:ext cx="8605780" cy="59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249895"/>
            <a:ext cx="8977746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5425" y="1551896"/>
            <a:ext cx="5547295" cy="49125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249894"/>
            <a:ext cx="8977746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 dirty="0" err="1">
                <a:latin typeface="NSWPrintSolid" panose="00000400000000000000" pitchFamily="2" charset="0"/>
              </a:rPr>
              <a:t>Superworm</a:t>
            </a:r>
            <a:r>
              <a:rPr lang="en-AU" sz="6600" dirty="0">
                <a:latin typeface="NSWPrintSolid" panose="00000400000000000000" pitchFamily="2" charset="0"/>
              </a:rPr>
              <a:t> e-book</a:t>
            </a:r>
          </a:p>
        </p:txBody>
      </p:sp>
    </p:spTree>
    <p:extLst>
      <p:ext uri="{BB962C8B-B14F-4D97-AF65-F5344CB8AC3E}">
        <p14:creationId xmlns:p14="http://schemas.microsoft.com/office/powerpoint/2010/main" val="1694077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900" y="249894"/>
            <a:ext cx="11641538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13899" y="249894"/>
            <a:ext cx="1164153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 dirty="0">
                <a:latin typeface="NSWPrintSolid" panose="00000400000000000000" pitchFamily="2" charset="0"/>
              </a:rPr>
              <a:t>Features of a text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096" y="1578904"/>
            <a:ext cx="5033953" cy="4590153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7970293" y="1705969"/>
            <a:ext cx="1815152" cy="559559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ame 6"/>
          <p:cNvSpPr/>
          <p:nvPr/>
        </p:nvSpPr>
        <p:spPr>
          <a:xfrm>
            <a:off x="4230806" y="1571869"/>
            <a:ext cx="3739487" cy="882316"/>
          </a:xfrm>
          <a:prstGeom prst="fra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2999" y="1601027"/>
            <a:ext cx="769763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NSWPrintSolid" panose="00000400000000000000" pitchFamily="2" charset="0"/>
              </a:rPr>
              <a:t>title</a:t>
            </a:r>
          </a:p>
        </p:txBody>
      </p:sp>
      <p:sp>
        <p:nvSpPr>
          <p:cNvPr id="9" name="Frame 8"/>
          <p:cNvSpPr/>
          <p:nvPr/>
        </p:nvSpPr>
        <p:spPr>
          <a:xfrm>
            <a:off x="4330799" y="5584509"/>
            <a:ext cx="1646921" cy="639832"/>
          </a:xfrm>
          <a:prstGeom prst="fram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323372" y="5596273"/>
            <a:ext cx="1646921" cy="639832"/>
          </a:xfrm>
          <a:prstGeom prst="fram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0800000">
            <a:off x="2415654" y="5624645"/>
            <a:ext cx="1815152" cy="559559"/>
          </a:xfrm>
          <a:prstGeom prst="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784767" y="5584509"/>
            <a:ext cx="1366080" cy="76944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NSWPrintSolid" panose="00000400000000000000" pitchFamily="2" charset="0"/>
              </a:rPr>
              <a:t>authors</a:t>
            </a:r>
          </a:p>
        </p:txBody>
      </p:sp>
      <p:sp>
        <p:nvSpPr>
          <p:cNvPr id="13" name="Donut 12"/>
          <p:cNvSpPr/>
          <p:nvPr/>
        </p:nvSpPr>
        <p:spPr>
          <a:xfrm>
            <a:off x="4662035" y="2482720"/>
            <a:ext cx="2298323" cy="2883920"/>
          </a:xfrm>
          <a:prstGeom prst="donut">
            <a:avLst>
              <a:gd name="adj" fmla="val 74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062717" y="3594200"/>
            <a:ext cx="2109943" cy="559559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9263853" y="3489258"/>
            <a:ext cx="2600392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NSWPrintSolid" panose="00000400000000000000" pitchFamily="2" charset="0"/>
              </a:rPr>
              <a:t>Main character</a:t>
            </a:r>
          </a:p>
        </p:txBody>
      </p:sp>
    </p:spTree>
    <p:extLst>
      <p:ext uri="{BB962C8B-B14F-4D97-AF65-F5344CB8AC3E}">
        <p14:creationId xmlns:p14="http://schemas.microsoft.com/office/powerpoint/2010/main" val="18433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49895"/>
            <a:ext cx="8977746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600200" y="249894"/>
            <a:ext cx="8977746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 dirty="0">
                <a:latin typeface="NSWPrintSolid" panose="00000400000000000000" pitchFamily="2" charset="0"/>
              </a:rPr>
              <a:t>Worksheet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526" y="3037847"/>
            <a:ext cx="2325886" cy="32968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079" y="3037847"/>
            <a:ext cx="2252753" cy="3288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1200" y="1676400"/>
            <a:ext cx="1071971" cy="1181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2066027" y="1813766"/>
            <a:ext cx="98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student photo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34171" y="1676400"/>
            <a:ext cx="1071971" cy="1181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3518998" y="1813766"/>
            <a:ext cx="98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student photo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84419" y="1676400"/>
            <a:ext cx="1071971" cy="1181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7069246" y="1813766"/>
            <a:ext cx="98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student photo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37390" y="1676400"/>
            <a:ext cx="1071971" cy="1181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8522217" y="1813766"/>
            <a:ext cx="98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student photo</a:t>
            </a:r>
          </a:p>
        </p:txBody>
      </p:sp>
    </p:spTree>
    <p:extLst>
      <p:ext uri="{BB962C8B-B14F-4D97-AF65-F5344CB8AC3E}">
        <p14:creationId xmlns:p14="http://schemas.microsoft.com/office/powerpoint/2010/main" val="223808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9433" y="278336"/>
            <a:ext cx="59917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latin typeface="NSWPrintSolid" panose="00000400000000000000" pitchFamily="2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3964" y="278336"/>
            <a:ext cx="59917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latin typeface="NSWPrintSolid" panose="00000400000000000000" pitchFamily="2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9443320" y="278336"/>
            <a:ext cx="59917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latin typeface="NSWPrintSolid" panose="00000400000000000000" pitchFamily="2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3290" y="3695456"/>
            <a:ext cx="59917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latin typeface="NSWPrintSolid" panose="00000400000000000000" pitchFamily="2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78539" y="4444199"/>
            <a:ext cx="59917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latin typeface="NSWPrintSolid" panose="00000400000000000000" pitchFamily="2" charset="0"/>
              </a:rPr>
              <a:t>5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8398" y="7133290"/>
            <a:ext cx="3419475" cy="22891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07" y="1159658"/>
            <a:ext cx="3887226" cy="2221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051" y="1108426"/>
            <a:ext cx="3067536" cy="22309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763" y="7133290"/>
            <a:ext cx="3158136" cy="2289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702" y="7133290"/>
            <a:ext cx="3176350" cy="2313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651" y="1072786"/>
            <a:ext cx="3183686" cy="2266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433" y="7133290"/>
            <a:ext cx="3200400" cy="2360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033" y="4487363"/>
            <a:ext cx="3595688" cy="20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5" y="249894"/>
            <a:ext cx="11236325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60375" y="249894"/>
            <a:ext cx="1123632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5400" dirty="0">
                <a:latin typeface="NSWPrintSolid" panose="00000400000000000000" pitchFamily="2" charset="0"/>
              </a:rPr>
              <a:t>Design your own superhero</a:t>
            </a:r>
          </a:p>
        </p:txBody>
      </p:sp>
      <p:sp>
        <p:nvSpPr>
          <p:cNvPr id="7" name="AutoShape 2" descr="Love this kids' science activity!! Make worms dance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872" y="2429032"/>
            <a:ext cx="2878387" cy="2289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206" y="2142188"/>
            <a:ext cx="2251472" cy="21497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5440" y="1376962"/>
            <a:ext cx="39405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400" dirty="0">
                <a:latin typeface="NSWPrintSolid" panose="00000400000000000000" pitchFamily="2" charset="0"/>
              </a:rPr>
              <a:t>Choose superhero head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8785" y="2058893"/>
            <a:ext cx="3464645" cy="1940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550" y="3964389"/>
            <a:ext cx="2962140" cy="2728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4" b="76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5368" y="3713614"/>
            <a:ext cx="3643313" cy="3643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35"/>
          <a:stretch/>
        </p:blipFill>
        <p:spPr>
          <a:xfrm>
            <a:off x="2404759" y="4242226"/>
            <a:ext cx="2742939" cy="21088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9843">
            <a:off x="8887897" y="2017681"/>
            <a:ext cx="3421283" cy="25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7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5" y="249894"/>
            <a:ext cx="11236325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60375" y="249894"/>
            <a:ext cx="1123632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5400" dirty="0">
                <a:latin typeface="NSWPrintSolid" panose="00000400000000000000" pitchFamily="2" charset="0"/>
              </a:rPr>
              <a:t>Design your own superhero</a:t>
            </a:r>
          </a:p>
        </p:txBody>
      </p:sp>
      <p:sp>
        <p:nvSpPr>
          <p:cNvPr id="7" name="AutoShape 2" descr="Love this kids' science activity!! Make worms dance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435" y="1952406"/>
            <a:ext cx="3129756" cy="25261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7043" y="1376962"/>
            <a:ext cx="3937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400" dirty="0">
                <a:latin typeface="NSWPrintSolid" panose="00000400000000000000" pitchFamily="2" charset="0"/>
              </a:rPr>
              <a:t>Choose superhero body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5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6799" y="1840552"/>
            <a:ext cx="4383344" cy="2333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305" y="4119271"/>
            <a:ext cx="4242290" cy="2397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24" y="4341698"/>
            <a:ext cx="4089318" cy="20645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1967" y="1262780"/>
            <a:ext cx="3081971" cy="18472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9843">
            <a:off x="8920911" y="3622372"/>
            <a:ext cx="3421283" cy="25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6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5" y="249894"/>
            <a:ext cx="11236325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60375" y="249894"/>
            <a:ext cx="1123632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5400" dirty="0">
                <a:latin typeface="NSWPrintSolid" panose="00000400000000000000" pitchFamily="2" charset="0"/>
              </a:rPr>
              <a:t>Design your own superhero</a:t>
            </a:r>
          </a:p>
        </p:txBody>
      </p:sp>
      <p:sp>
        <p:nvSpPr>
          <p:cNvPr id="7" name="AutoShape 2" descr="Love this kids' science activity!! Make worms dance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723243"/>
            <a:ext cx="3190875" cy="14287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3116" y="1360265"/>
            <a:ext cx="5285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400" dirty="0">
                <a:latin typeface="NSWPrintSolid" panose="00000400000000000000" pitchFamily="2" charset="0"/>
              </a:rPr>
              <a:t>Choose superhero tail and legs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73" y="2270805"/>
            <a:ext cx="1952625" cy="2333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49" r="78247">
                        <a14:backgroundMark x1="50000" y1="10429" x2="39286" y2="6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4178" y="1360265"/>
            <a:ext cx="3860655" cy="2043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639">
                        <a14:foregroundMark x1="15966" y1="5000" x2="7563" y2="75000"/>
                        <a14:foregroundMark x1="21008" y1="10000" x2="21008" y2="45000"/>
                        <a14:foregroundMark x1="22689" y1="50000" x2="32773" y2="87500"/>
                        <a14:foregroundMark x1="8403" y1="52500" x2="10084" y2="87500"/>
                        <a14:foregroundMark x1="75630" y1="7500" x2="69748" y2="77500"/>
                        <a14:foregroundMark x1="83193" y1="5000" x2="93277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470" y="4471794"/>
            <a:ext cx="4133850" cy="1866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7698" y="2465709"/>
            <a:ext cx="2467757" cy="24677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3367" y="5081249"/>
            <a:ext cx="3677889" cy="14294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9843">
            <a:off x="9148534" y="3918277"/>
            <a:ext cx="3421283" cy="25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64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5" y="249894"/>
            <a:ext cx="11236325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60375" y="249894"/>
            <a:ext cx="1123632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5400" dirty="0">
                <a:latin typeface="NSWPrintSolid" panose="00000400000000000000" pitchFamily="2" charset="0"/>
              </a:rPr>
              <a:t>Design your own superhero</a:t>
            </a:r>
          </a:p>
        </p:txBody>
      </p:sp>
      <p:sp>
        <p:nvSpPr>
          <p:cNvPr id="7" name="AutoShape 2" descr="Love this kids' science activity!! Make worms dance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171424" y="1360265"/>
            <a:ext cx="4528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400" dirty="0">
                <a:latin typeface="NSWPrintSolid" panose="00000400000000000000" pitchFamily="2" charset="0"/>
              </a:rPr>
              <a:t>Choose superhero costume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9843">
            <a:off x="9148534" y="3918277"/>
            <a:ext cx="3421283" cy="2565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2615697"/>
            <a:ext cx="3289803" cy="3289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9166" y="2316747"/>
            <a:ext cx="2962275" cy="1466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646" y="1486263"/>
            <a:ext cx="2772869" cy="27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77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5" y="249894"/>
            <a:ext cx="11236325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60375" y="249894"/>
            <a:ext cx="1123632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5400" dirty="0">
                <a:latin typeface="NSWPrintSolid" panose="00000400000000000000" pitchFamily="2" charset="0"/>
              </a:rPr>
              <a:t>Design your own superhero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766" y="1492044"/>
            <a:ext cx="3481234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497" y="2521518"/>
            <a:ext cx="4924506" cy="2486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34" b="869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1498"/>
          <a:stretch/>
        </p:blipFill>
        <p:spPr>
          <a:xfrm>
            <a:off x="4134680" y="2013312"/>
            <a:ext cx="2962140" cy="2728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29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873" y="1641837"/>
            <a:ext cx="1952625" cy="2333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2143" y1="25333" x2="75000" y2="54667"/>
                        <a14:foregroundMark x1="90179" y1="53333" x2="83482" y2="6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911" y="2957364"/>
            <a:ext cx="1607357" cy="1614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9843">
            <a:off x="7174336" y="3625587"/>
            <a:ext cx="3421283" cy="25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85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5" y="249895"/>
            <a:ext cx="11350625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60375" y="249894"/>
            <a:ext cx="1135062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5400" dirty="0">
                <a:latin typeface="NSWPrintSolid" panose="00000400000000000000" pitchFamily="2" charset="0"/>
              </a:rPr>
              <a:t>Choose a superpower</a:t>
            </a:r>
          </a:p>
        </p:txBody>
      </p:sp>
      <p:sp>
        <p:nvSpPr>
          <p:cNvPr id="7" name="AutoShape 2" descr="Love this kids' science activity!! Make worms dance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3D7E63-A366-8048-9FF0-FF50104366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43" y="1533861"/>
            <a:ext cx="3810000" cy="17768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2ADB40-2DE1-4249-BB12-FE2D953C7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230" y="1507708"/>
            <a:ext cx="2740236" cy="2051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AC65AC-B0CD-6A4D-A3A5-83B2D52A35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43" y="4357980"/>
            <a:ext cx="3810000" cy="2019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7684FC-BBE6-6B44-A1CE-DCE2CC141E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380" y="4362367"/>
            <a:ext cx="2801937" cy="20726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29132-635F-D944-8A93-6410E4F6DE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324" y="1529425"/>
            <a:ext cx="3907755" cy="20238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5AAE33-4EFA-CF40-A571-B6F372AC4D8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324" y="4357980"/>
            <a:ext cx="3907756" cy="21035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6943" y="3299682"/>
            <a:ext cx="381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fly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6230" y="3310750"/>
            <a:ext cx="2740236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invisibility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90323" y="3310750"/>
            <a:ext cx="3907755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speed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6943" y="6020203"/>
            <a:ext cx="381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strength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5379" y="6031271"/>
            <a:ext cx="2771087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water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90323" y="6031271"/>
            <a:ext cx="3907755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fire</a:t>
            </a:r>
          </a:p>
        </p:txBody>
      </p:sp>
    </p:spTree>
    <p:extLst>
      <p:ext uri="{BB962C8B-B14F-4D97-AF65-F5344CB8AC3E}">
        <p14:creationId xmlns:p14="http://schemas.microsoft.com/office/powerpoint/2010/main" val="112874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249895"/>
            <a:ext cx="8977746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1600200" y="249894"/>
            <a:ext cx="8977746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 dirty="0">
                <a:latin typeface="NSWPrintSolid" panose="00000400000000000000" pitchFamily="2" charset="0"/>
              </a:rPr>
              <a:t>Choose</a:t>
            </a:r>
          </a:p>
        </p:txBody>
      </p:sp>
      <p:sp>
        <p:nvSpPr>
          <p:cNvPr id="8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917" y1="3750" x2="17917" y2="24063"/>
                        <a14:foregroundMark x1="25625" y1="5000" x2="20208" y2="36563"/>
                        <a14:foregroundMark x1="12917" y1="2813" x2="6042" y2="29375"/>
                        <a14:foregroundMark x1="10000" y1="3125" x2="2917" y2="33438"/>
                        <a14:foregroundMark x1="38542" y1="74063" x2="39583" y2="80625"/>
                        <a14:foregroundMark x1="38125" y1="76563" x2="39375" y2="85625"/>
                        <a14:foregroundMark x1="75208" y1="8125" x2="85833" y2="5938"/>
                        <a14:foregroundMark x1="86875" y1="10313" x2="87708" y2="19688"/>
                        <a14:foregroundMark x1="86875" y1="8750" x2="86458" y2="5000"/>
                        <a14:foregroundMark x1="75625" y1="7500" x2="82500" y2="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693" y="1976413"/>
            <a:ext cx="3544471" cy="23629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333380"/>
            <a:ext cx="3349625" cy="3349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60562" y="3866047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omic Sans MS" panose="030F0702030302020204" pitchFamily="66" charset="0"/>
              </a:rPr>
              <a:t>10 minutes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616" y="4524922"/>
            <a:ext cx="2533650" cy="1800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552" y="4806753"/>
            <a:ext cx="933064" cy="13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7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249895"/>
            <a:ext cx="8977746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3499" y="1627324"/>
            <a:ext cx="6332534" cy="47617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249894"/>
            <a:ext cx="8977746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 dirty="0">
                <a:latin typeface="NSWPrintSolid" panose="00000400000000000000" pitchFamily="2" charset="0"/>
              </a:rPr>
              <a:t>Finished</a:t>
            </a:r>
          </a:p>
        </p:txBody>
      </p:sp>
    </p:spTree>
    <p:extLst>
      <p:ext uri="{BB962C8B-B14F-4D97-AF65-F5344CB8AC3E}">
        <p14:creationId xmlns:p14="http://schemas.microsoft.com/office/powerpoint/2010/main" val="244140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5462" y="132985"/>
            <a:ext cx="11344619" cy="6433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43" y="1393979"/>
            <a:ext cx="4550986" cy="2373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179" y="3408405"/>
            <a:ext cx="4608049" cy="3751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>
                <a:latin typeface="Comic Sans MS" pitchFamily="66" charset="0"/>
              </a:rPr>
              <a:t>Spiderman</a:t>
            </a: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90" y="1466807"/>
            <a:ext cx="3985094" cy="2227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5575" y="3349519"/>
            <a:ext cx="4026210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>
                <a:latin typeface="Comic Sans MS" pitchFamily="66" charset="0"/>
              </a:rPr>
              <a:t>Superman </a:t>
            </a:r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17" y="4188925"/>
            <a:ext cx="4583148" cy="2131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9018" y="5950996"/>
            <a:ext cx="4583148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>
                <a:latin typeface="Comic Sans MS" pitchFamily="66" charset="0"/>
              </a:rPr>
              <a:t>The </a:t>
            </a:r>
            <a:r>
              <a:rPr lang="en-AU" dirty="0" err="1">
                <a:latin typeface="Comic Sans MS" pitchFamily="66" charset="0"/>
              </a:rPr>
              <a:t>Incredibles</a:t>
            </a:r>
            <a:endParaRPr lang="en-AU" dirty="0">
              <a:latin typeface="Comic Sans MS" pitchFamily="66" charset="0"/>
            </a:endParaRPr>
          </a:p>
        </p:txBody>
      </p:sp>
      <p:pic>
        <p:nvPicPr>
          <p:cNvPr id="11" name="Picture 10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575" y="4188924"/>
            <a:ext cx="4114343" cy="2068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35575" y="5950996"/>
            <a:ext cx="4114343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>
                <a:latin typeface="Comic Sans MS" pitchFamily="66" charset="0"/>
              </a:rPr>
              <a:t>Coldplay superhero song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462" y="132985"/>
            <a:ext cx="1134461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 dirty="0">
                <a:latin typeface="NSWPrintSolid" panose="00000400000000000000" pitchFamily="2" charset="0"/>
              </a:rPr>
              <a:t>Choose video</a:t>
            </a:r>
          </a:p>
        </p:txBody>
      </p:sp>
    </p:spTree>
    <p:extLst>
      <p:ext uri="{BB962C8B-B14F-4D97-AF65-F5344CB8AC3E}">
        <p14:creationId xmlns:p14="http://schemas.microsoft.com/office/powerpoint/2010/main" val="155735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5462" y="132985"/>
            <a:ext cx="11344619" cy="6433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65462" y="132985"/>
            <a:ext cx="1134461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 dirty="0">
                <a:latin typeface="NSWPrintSolid" panose="00000400000000000000" pitchFamily="2" charset="0"/>
              </a:rPr>
              <a:t>Superhero warm up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45" y="1531040"/>
            <a:ext cx="6784452" cy="47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3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5462" y="132985"/>
            <a:ext cx="11344619" cy="6433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65462" y="132985"/>
            <a:ext cx="1134461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>
                <a:latin typeface="NSWPrintSolid" panose="00000400000000000000" pitchFamily="2" charset="0"/>
              </a:rPr>
              <a:t>Superhero warm up</a:t>
            </a:r>
            <a:endParaRPr lang="en-AU" sz="6600" dirty="0">
              <a:latin typeface="NSWPrintSolid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73" y="1240981"/>
            <a:ext cx="7445895" cy="51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3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5462" y="132985"/>
            <a:ext cx="11344619" cy="6433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65462" y="132985"/>
            <a:ext cx="1134461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>
                <a:latin typeface="NSWPrintSolid" panose="00000400000000000000" pitchFamily="2" charset="0"/>
              </a:rPr>
              <a:t>Superhero warm up</a:t>
            </a:r>
            <a:endParaRPr lang="en-AU" sz="6600" dirty="0">
              <a:latin typeface="NSWPrintSolid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49" y="1354249"/>
            <a:ext cx="7349643" cy="50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7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5462" y="132985"/>
            <a:ext cx="11344619" cy="6433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65462" y="132985"/>
            <a:ext cx="1134461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>
                <a:latin typeface="NSWPrintSolid" panose="00000400000000000000" pitchFamily="2" charset="0"/>
              </a:rPr>
              <a:t>Superhero warm up</a:t>
            </a:r>
            <a:endParaRPr lang="en-AU" sz="6600" dirty="0">
              <a:latin typeface="NSWPrintSolid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030" y="1398420"/>
            <a:ext cx="7068339" cy="49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5462" y="132985"/>
            <a:ext cx="11344619" cy="6433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65462" y="132985"/>
            <a:ext cx="1134461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>
                <a:latin typeface="NSWPrintSolid" panose="00000400000000000000" pitchFamily="2" charset="0"/>
              </a:rPr>
              <a:t>Superhero warm up</a:t>
            </a:r>
            <a:endParaRPr lang="en-AU" sz="6600" dirty="0">
              <a:latin typeface="NSWPrintSolid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314" y="1338763"/>
            <a:ext cx="7170822" cy="49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9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5462" y="132985"/>
            <a:ext cx="11344619" cy="6433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65462" y="132985"/>
            <a:ext cx="1134461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6600">
                <a:latin typeface="NSWPrintSolid" panose="00000400000000000000" pitchFamily="2" charset="0"/>
              </a:rPr>
              <a:t>Superhero warm up</a:t>
            </a:r>
            <a:endParaRPr lang="en-AU" sz="6600" dirty="0">
              <a:latin typeface="NSWPrintSolid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993" y="1396324"/>
            <a:ext cx="7355556" cy="50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1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109</Words>
  <Application>Microsoft Macintosh PowerPoint</Application>
  <PresentationFormat>Widescreen</PresentationFormat>
  <Paragraphs>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NSWPrintSolid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Xi</dc:creator>
  <cp:lastModifiedBy>Vicki McGuiness</cp:lastModifiedBy>
  <cp:revision>61</cp:revision>
  <cp:lastPrinted>2019-02-05T21:35:37Z</cp:lastPrinted>
  <dcterms:created xsi:type="dcterms:W3CDTF">2019-01-29T21:33:10Z</dcterms:created>
  <dcterms:modified xsi:type="dcterms:W3CDTF">2019-09-12T09:13:25Z</dcterms:modified>
</cp:coreProperties>
</file>