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401" r:id="rId4"/>
    <p:sldId id="428" r:id="rId5"/>
    <p:sldId id="427" r:id="rId6"/>
    <p:sldId id="429" r:id="rId7"/>
    <p:sldId id="430" r:id="rId8"/>
    <p:sldId id="431" r:id="rId9"/>
    <p:sldId id="432" r:id="rId10"/>
    <p:sldId id="426" r:id="rId11"/>
    <p:sldId id="372" r:id="rId12"/>
    <p:sldId id="424" r:id="rId13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00FF"/>
    <a:srgbClr val="FFFF00"/>
    <a:srgbClr val="FF66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50" autoAdjust="0"/>
    <p:restoredTop sz="94694"/>
  </p:normalViewPr>
  <p:slideViewPr>
    <p:cSldViewPr snapToGrid="0">
      <p:cViewPr varScale="1">
        <p:scale>
          <a:sx n="100" d="100"/>
          <a:sy n="100" d="100"/>
        </p:scale>
        <p:origin x="160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E1FE-88FE-40AB-A02C-3AE23401612A}" type="datetimeFigureOut">
              <a:rPr lang="en-AU" smtClean="0"/>
              <a:t>12/9/19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1B8D-368D-4661-8C43-95E82EE67B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695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E1FE-88FE-40AB-A02C-3AE23401612A}" type="datetimeFigureOut">
              <a:rPr lang="en-AU" smtClean="0"/>
              <a:t>12/9/19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1B8D-368D-4661-8C43-95E82EE67B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575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E1FE-88FE-40AB-A02C-3AE23401612A}" type="datetimeFigureOut">
              <a:rPr lang="en-AU" smtClean="0"/>
              <a:t>12/9/19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1B8D-368D-4661-8C43-95E82EE67B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571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E1FE-88FE-40AB-A02C-3AE23401612A}" type="datetimeFigureOut">
              <a:rPr lang="en-AU" smtClean="0"/>
              <a:t>12/9/19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1B8D-368D-4661-8C43-95E82EE67B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135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E1FE-88FE-40AB-A02C-3AE23401612A}" type="datetimeFigureOut">
              <a:rPr lang="en-AU" smtClean="0"/>
              <a:t>12/9/19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1B8D-368D-4661-8C43-95E82EE67B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796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E1FE-88FE-40AB-A02C-3AE23401612A}" type="datetimeFigureOut">
              <a:rPr lang="en-AU" smtClean="0"/>
              <a:t>12/9/19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1B8D-368D-4661-8C43-95E82EE67B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802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E1FE-88FE-40AB-A02C-3AE23401612A}" type="datetimeFigureOut">
              <a:rPr lang="en-AU" smtClean="0"/>
              <a:t>12/9/19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1B8D-368D-4661-8C43-95E82EE67B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362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E1FE-88FE-40AB-A02C-3AE23401612A}" type="datetimeFigureOut">
              <a:rPr lang="en-AU" smtClean="0"/>
              <a:t>12/9/19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1B8D-368D-4661-8C43-95E82EE67B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071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E1FE-88FE-40AB-A02C-3AE23401612A}" type="datetimeFigureOut">
              <a:rPr lang="en-AU" smtClean="0"/>
              <a:t>12/9/19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1B8D-368D-4661-8C43-95E82EE67B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206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E1FE-88FE-40AB-A02C-3AE23401612A}" type="datetimeFigureOut">
              <a:rPr lang="en-AU" smtClean="0"/>
              <a:t>12/9/19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1B8D-368D-4661-8C43-95E82EE67B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540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E1FE-88FE-40AB-A02C-3AE23401612A}" type="datetimeFigureOut">
              <a:rPr lang="en-AU" smtClean="0"/>
              <a:t>12/9/19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1B8D-368D-4661-8C43-95E82EE67B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8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CE1FE-88FE-40AB-A02C-3AE23401612A}" type="datetimeFigureOut">
              <a:rPr lang="en-AU" smtClean="0"/>
              <a:t>12/9/19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41B8D-368D-4661-8C43-95E82EE67B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49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tOvBOTyX00" TargetMode="External"/><Relationship Id="rId13" Type="http://schemas.openxmlformats.org/officeDocument/2006/relationships/image" Target="../media/image40.png"/><Relationship Id="rId18" Type="http://schemas.openxmlformats.org/officeDocument/2006/relationships/hyperlink" Target="https://www.youtube.com/watch?v=bo_efYhYU2A" TargetMode="External"/><Relationship Id="rId3" Type="http://schemas.openxmlformats.org/officeDocument/2006/relationships/image" Target="../media/image35.jpeg"/><Relationship Id="rId21" Type="http://schemas.openxmlformats.org/officeDocument/2006/relationships/image" Target="../media/image44.png"/><Relationship Id="rId7" Type="http://schemas.openxmlformats.org/officeDocument/2006/relationships/image" Target="../media/image37.jpeg"/><Relationship Id="rId12" Type="http://schemas.openxmlformats.org/officeDocument/2006/relationships/hyperlink" Target="https://www.youtube.com/watch?v=Wm15rvkifPc" TargetMode="External"/><Relationship Id="rId17" Type="http://schemas.openxmlformats.org/officeDocument/2006/relationships/image" Target="../media/image42.png"/><Relationship Id="rId2" Type="http://schemas.openxmlformats.org/officeDocument/2006/relationships/hyperlink" Target="https://www.youtube.com/watch?v=5Wiio4KoGe8&amp;index=24&amp;list=RDQMj-ACvjpDusg" TargetMode="External"/><Relationship Id="rId16" Type="http://schemas.openxmlformats.org/officeDocument/2006/relationships/hyperlink" Target="https://www.youtube.com/watch?v=coXOFBjLjHI" TargetMode="External"/><Relationship Id="rId20" Type="http://schemas.openxmlformats.org/officeDocument/2006/relationships/hyperlink" Target="https://www.youtube.com/watch?v=RBumgq5yVr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zDo0H8Fm7d0" TargetMode="External"/><Relationship Id="rId11" Type="http://schemas.openxmlformats.org/officeDocument/2006/relationships/image" Target="../media/image39.jpeg"/><Relationship Id="rId5" Type="http://schemas.openxmlformats.org/officeDocument/2006/relationships/image" Target="../media/image36.jpeg"/><Relationship Id="rId15" Type="http://schemas.openxmlformats.org/officeDocument/2006/relationships/image" Target="../media/image41.jpeg"/><Relationship Id="rId23" Type="http://schemas.openxmlformats.org/officeDocument/2006/relationships/image" Target="../media/image45.jpeg"/><Relationship Id="rId10" Type="http://schemas.openxmlformats.org/officeDocument/2006/relationships/hyperlink" Target="https://www.youtube.com/watch?v=uh4dTLJ9q9o" TargetMode="External"/><Relationship Id="rId19" Type="http://schemas.openxmlformats.org/officeDocument/2006/relationships/image" Target="../media/image43.jpeg"/><Relationship Id="rId4" Type="http://schemas.openxmlformats.org/officeDocument/2006/relationships/hyperlink" Target="https://www.youtube.com/watch?v=uZs1AHQBz24" TargetMode="External"/><Relationship Id="rId9" Type="http://schemas.openxmlformats.org/officeDocument/2006/relationships/image" Target="../media/image38.jpeg"/><Relationship Id="rId14" Type="http://schemas.openxmlformats.org/officeDocument/2006/relationships/hyperlink" Target="file:////giantsteps.local/DFS/Curriculum/A%20-%20Z%20Library/Videos/Relax/Animated%20Lullaby%20for%20Renee%20&amp;%20Jeremy%20It's%20A%20Big%20World%20-%20ReneeAndJeremy.com%20-%20Children's%20Music.wmv" TargetMode="External"/><Relationship Id="rId22" Type="http://schemas.openxmlformats.org/officeDocument/2006/relationships/hyperlink" Target="https://www.youtube.com/watch?v=uw1KcCziQnI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Or2sUv-n6M" TargetMode="External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12" Type="http://schemas.openxmlformats.org/officeDocument/2006/relationships/hyperlink" Target="https://www.youtube.com/watch?v=_16TjXhoe-A" TargetMode="External"/><Relationship Id="rId2" Type="http://schemas.openxmlformats.org/officeDocument/2006/relationships/hyperlink" Target="https://www.youtube.com/watch?v=vXWK1-L41f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Kol8wznKXs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hyperlink" Target="https://www.youtube.com/watch?v=UrrMEex1_lg" TargetMode="External"/><Relationship Id="rId4" Type="http://schemas.openxmlformats.org/officeDocument/2006/relationships/hyperlink" Target="https://www.youtube.com/watch?v=0Bz4-1YKI1M" TargetMode="Externa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file:////giantsteps.local/DFS/Classroom/Junior%20School/Banksia%20(2019)/Banksia%20Term%202%20Zoo%20video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751" y="1204934"/>
            <a:ext cx="7853138" cy="44173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534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19649">
            <a:off x="1269663" y="989311"/>
            <a:ext cx="4338429" cy="4338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435" y="29564"/>
            <a:ext cx="523875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20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2739270" y="2918374"/>
            <a:ext cx="5632834" cy="940036"/>
          </a:xfrm>
          <a:prstGeom prst="rect">
            <a:avLst/>
          </a:prstGeom>
          <a:solidFill>
            <a:srgbClr val="FF6600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latin typeface="Comic Sans MS" panose="030F0702030302020204" pitchFamily="66" charset="0"/>
              </a:rPr>
              <a:t>with </a:t>
            </a:r>
            <a:r>
              <a:rPr lang="en-AU" sz="2400" dirty="0" err="1">
                <a:latin typeface="Comic Sans MS" panose="030F0702030302020204" pitchFamily="66" charset="0"/>
              </a:rPr>
              <a:t>xxxxx</a:t>
            </a:r>
            <a:r>
              <a:rPr lang="en-AU" sz="2400" dirty="0">
                <a:latin typeface="Comic Sans MS" panose="030F0702030302020204" pitchFamily="66" charset="0"/>
              </a:rPr>
              <a:t> class 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739270" y="4368757"/>
            <a:ext cx="9242933" cy="229329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latin typeface="Comic Sans MS" panose="030F0702030302020204" pitchFamily="66" charset="0"/>
              </a:rPr>
              <a:t>I saw</a:t>
            </a:r>
            <a:endParaRPr lang="en-AU" sz="3200" dirty="0">
              <a:latin typeface="Comic Sans MS" panose="030F0702030302020204" pitchFamily="66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755174" y="1545433"/>
            <a:ext cx="5616930" cy="93885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latin typeface="Comic Sans MS" panose="030F0702030302020204" pitchFamily="66" charset="0"/>
              </a:rPr>
              <a:t>I went to Taronga Zoo </a:t>
            </a:r>
            <a:endParaRPr lang="en-AU" sz="32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849" y="3126782"/>
            <a:ext cx="1905918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NSWPrintSolid" panose="00000400000000000000" pitchFamily="2" charset="0"/>
              </a:rPr>
              <a:t>who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7849" y="4707288"/>
            <a:ext cx="190591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NSWPrintSolid" panose="00000400000000000000" pitchFamily="2" charset="0"/>
              </a:rPr>
              <a:t>what doing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7849" y="1545433"/>
            <a:ext cx="190591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NSWPrintSolid" panose="00000400000000000000" pitchFamily="2" charset="0"/>
              </a:rPr>
              <a:t>where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55174" y="18000"/>
            <a:ext cx="5616930" cy="9559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latin typeface="Comic Sans MS" panose="030F0702030302020204" pitchFamily="66" charset="0"/>
              </a:rPr>
              <a:t>On Tuesday </a:t>
            </a:r>
            <a:endParaRPr lang="en-AU" sz="32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7849" y="234347"/>
            <a:ext cx="1905918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NSWPrintSolid" panose="00000400000000000000" pitchFamily="2" charset="0"/>
              </a:rPr>
              <a:t>when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37267" y="159124"/>
            <a:ext cx="2220687" cy="707886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Tuesday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3643" y="1640788"/>
            <a:ext cx="2099708" cy="7481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86400" y="3004795"/>
            <a:ext cx="667243" cy="72461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5534951" y="3197827"/>
            <a:ext cx="580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/>
              <a:t>Student’s photo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47611" y="3002222"/>
            <a:ext cx="667243" cy="72461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/>
          <p:cNvSpPr txBox="1"/>
          <p:nvPr/>
        </p:nvSpPr>
        <p:spPr>
          <a:xfrm>
            <a:off x="6396162" y="3195254"/>
            <a:ext cx="580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/>
              <a:t>Student’s photo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246735" y="3002222"/>
            <a:ext cx="667243" cy="72461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/>
          <p:cNvSpPr txBox="1"/>
          <p:nvPr/>
        </p:nvSpPr>
        <p:spPr>
          <a:xfrm>
            <a:off x="7295286" y="3195254"/>
            <a:ext cx="580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/>
              <a:t>Student’s photo</a:t>
            </a:r>
          </a:p>
        </p:txBody>
      </p:sp>
    </p:spTree>
    <p:extLst>
      <p:ext uri="{BB962C8B-B14F-4D97-AF65-F5344CB8AC3E}">
        <p14:creationId xmlns:p14="http://schemas.microsoft.com/office/powerpoint/2010/main" val="969998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0954" y="2458379"/>
            <a:ext cx="3093138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Comic Sans MS" panose="030F0702030302020204" pitchFamily="66" charset="0"/>
              </a:rPr>
              <a:t>Wall 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9135" y="2455255"/>
            <a:ext cx="3326334" cy="3539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1700" dirty="0">
                <a:latin typeface="Comic Sans MS" panose="030F0702030302020204" pitchFamily="66" charset="0"/>
              </a:rPr>
              <a:t>it’s a big world baby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3578215" y="2407658"/>
            <a:ext cx="2843555" cy="2083777"/>
            <a:chOff x="3108077" y="3212210"/>
            <a:chExt cx="2620108" cy="2083777"/>
          </a:xfrm>
        </p:grpSpPr>
        <p:sp>
          <p:nvSpPr>
            <p:cNvPr id="9" name="Rectangle 8"/>
            <p:cNvSpPr/>
            <p:nvPr/>
          </p:nvSpPr>
          <p:spPr>
            <a:xfrm>
              <a:off x="3108077" y="3212210"/>
              <a:ext cx="2620108" cy="208377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Picture 9">
              <a:hlinkClick r:id="rId2"/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0062" y="3262266"/>
              <a:ext cx="2598123" cy="199122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2402776" y="-1818996"/>
            <a:ext cx="2620108" cy="2083777"/>
            <a:chOff x="6027293" y="217051"/>
            <a:chExt cx="2620108" cy="2083777"/>
          </a:xfrm>
        </p:grpSpPr>
        <p:sp>
          <p:nvSpPr>
            <p:cNvPr id="15" name="Rectangle 14"/>
            <p:cNvSpPr/>
            <p:nvPr/>
          </p:nvSpPr>
          <p:spPr>
            <a:xfrm>
              <a:off x="6027293" y="217051"/>
              <a:ext cx="2620108" cy="208377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6" name="Picture 15">
              <a:hlinkClick r:id="rId4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2696" y="263383"/>
              <a:ext cx="2507507" cy="201156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33830" y="3166088"/>
            <a:ext cx="3393229" cy="2238102"/>
            <a:chOff x="197820" y="3212210"/>
            <a:chExt cx="2620108" cy="2083777"/>
          </a:xfrm>
        </p:grpSpPr>
        <p:sp>
          <p:nvSpPr>
            <p:cNvPr id="18" name="Rectangle 17"/>
            <p:cNvSpPr/>
            <p:nvPr/>
          </p:nvSpPr>
          <p:spPr>
            <a:xfrm>
              <a:off x="197820" y="3212210"/>
              <a:ext cx="2620108" cy="2083777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9" name="Picture 18">
              <a:hlinkClick r:id="rId6"/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9773" y="3248443"/>
              <a:ext cx="2527933" cy="19722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03813" y="5943600"/>
            <a:ext cx="10507579" cy="812387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AU" sz="6000" dirty="0">
                <a:latin typeface="Comic Sans MS" panose="030F0702030302020204" pitchFamily="66" charset="0"/>
              </a:rPr>
              <a:t>Choose relax song</a:t>
            </a:r>
          </a:p>
        </p:txBody>
      </p:sp>
      <p:pic>
        <p:nvPicPr>
          <p:cNvPr id="21" name="Picture 20">
            <a:hlinkClick r:id="rId8"/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14255" y="3270894"/>
            <a:ext cx="3386377" cy="2071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2" name="TextBox 21"/>
          <p:cNvSpPr txBox="1"/>
          <p:nvPr/>
        </p:nvSpPr>
        <p:spPr>
          <a:xfrm>
            <a:off x="8188145" y="5287104"/>
            <a:ext cx="3386377" cy="3539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1700" dirty="0">
                <a:latin typeface="Comic Sans MS" panose="030F0702030302020204" pitchFamily="66" charset="0"/>
              </a:rPr>
              <a:t>Heart strings</a:t>
            </a:r>
          </a:p>
        </p:txBody>
      </p:sp>
      <p:pic>
        <p:nvPicPr>
          <p:cNvPr id="23" name="Picture 22">
            <a:hlinkClick r:id="rId10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631" y="-2947049"/>
            <a:ext cx="3268168" cy="210573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323518" y="5337399"/>
            <a:ext cx="3268168" cy="3539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1700" dirty="0">
                <a:latin typeface="Comic Sans MS" panose="030F0702030302020204" pitchFamily="66" charset="0"/>
              </a:rPr>
              <a:t>Shallow </a:t>
            </a:r>
          </a:p>
        </p:txBody>
      </p:sp>
      <p:pic>
        <p:nvPicPr>
          <p:cNvPr id="26" name="Picture 25">
            <a:hlinkClick r:id="rId12"/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424" y="-2590872"/>
            <a:ext cx="3393230" cy="219293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95642" y="2455256"/>
            <a:ext cx="3269606" cy="3539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1700" dirty="0">
                <a:latin typeface="Comic Sans MS" panose="030F0702030302020204" pitchFamily="66" charset="0"/>
              </a:rPr>
              <a:t>Let her go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3009466" y="94876"/>
            <a:ext cx="2620108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Berlin Sans FB Demi" panose="020E0802020502020306" pitchFamily="34" charset="0"/>
              </a:rPr>
              <a:t>It’s a big world</a:t>
            </a:r>
          </a:p>
        </p:txBody>
      </p:sp>
      <p:pic>
        <p:nvPicPr>
          <p:cNvPr id="28" name="Picture 27">
            <a:hlinkClick r:id="rId14" action="ppaction://hlinkfile"/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5850" y="336650"/>
            <a:ext cx="3461265" cy="21186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642" y="5353887"/>
            <a:ext cx="3269606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Comic Sans MS" panose="030F0702030302020204" pitchFamily="66" charset="0"/>
              </a:rPr>
              <a:t>Meant to be</a:t>
            </a:r>
          </a:p>
        </p:txBody>
      </p:sp>
      <p:pic>
        <p:nvPicPr>
          <p:cNvPr id="2" name="Picture 1">
            <a:hlinkClick r:id="rId16"/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5024" y="336650"/>
            <a:ext cx="3529448" cy="2061869"/>
          </a:xfrm>
          <a:prstGeom prst="rect">
            <a:avLst/>
          </a:prstGeom>
        </p:spPr>
      </p:pic>
      <p:pic>
        <p:nvPicPr>
          <p:cNvPr id="3" name="Picture 2">
            <a:hlinkClick r:id="rId18"/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5630" y="3348608"/>
            <a:ext cx="3812609" cy="1895005"/>
          </a:xfrm>
          <a:prstGeom prst="rect">
            <a:avLst/>
          </a:prstGeom>
        </p:spPr>
      </p:pic>
      <p:pic>
        <p:nvPicPr>
          <p:cNvPr id="4" name="Picture 3">
            <a:hlinkClick r:id="rId20"/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03" y="400895"/>
            <a:ext cx="3284465" cy="2011621"/>
          </a:xfrm>
          <a:prstGeom prst="rect">
            <a:avLst/>
          </a:prstGeom>
        </p:spPr>
      </p:pic>
      <p:pic>
        <p:nvPicPr>
          <p:cNvPr id="11" name="Picture 10">
            <a:hlinkClick r:id="rId22"/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1494" y="3270893"/>
            <a:ext cx="3462978" cy="190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5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5433" y="1426996"/>
            <a:ext cx="609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1.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3391" y="1366800"/>
            <a:ext cx="609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2.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33043" y="5528335"/>
            <a:ext cx="2858816" cy="16080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319707" y="1426996"/>
            <a:ext cx="609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4.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40857" y="1526913"/>
            <a:ext cx="2859025" cy="16082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82798" y="1736132"/>
            <a:ext cx="2625862" cy="14770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266549" y="1366800"/>
            <a:ext cx="609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3.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758" y="2003820"/>
            <a:ext cx="2222438" cy="1824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99946" y="2003820"/>
            <a:ext cx="2963786" cy="18193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746" y="4931801"/>
            <a:ext cx="2629476" cy="14347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5735" y="1878388"/>
            <a:ext cx="990795" cy="1851692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98672" y="8063733"/>
            <a:ext cx="1367877" cy="157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804924" y="4391710"/>
            <a:ext cx="609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5.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4713" y="3851640"/>
            <a:ext cx="111104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video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18826" y="3823174"/>
            <a:ext cx="145327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Zoo photos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12500" y="3862800"/>
            <a:ext cx="149068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Recount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65677" y="6501623"/>
            <a:ext cx="149068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Relax songs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28142" y="7879067"/>
            <a:ext cx="149068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Free time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5066">
            <a:off x="10597174" y="1968256"/>
            <a:ext cx="1715448" cy="1715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486" y="1906891"/>
            <a:ext cx="2709672" cy="180644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356756" y="3702856"/>
            <a:ext cx="212034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Zoo video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0299" y="2125190"/>
            <a:ext cx="2714625" cy="110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96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0921" y="769651"/>
            <a:ext cx="2805930" cy="2474929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4330" y="769651"/>
            <a:ext cx="2886084" cy="2474929"/>
          </a:xfrm>
          <a:prstGeom prst="rect">
            <a:avLst/>
          </a:prstGeom>
        </p:spPr>
      </p:pic>
      <p:pic>
        <p:nvPicPr>
          <p:cNvPr id="3" name="Picture 2">
            <a:hlinkClick r:id="rId6"/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0921" y="3880023"/>
            <a:ext cx="3088264" cy="2312498"/>
          </a:xfrm>
          <a:prstGeom prst="rect">
            <a:avLst/>
          </a:prstGeom>
        </p:spPr>
      </p:pic>
      <p:pic>
        <p:nvPicPr>
          <p:cNvPr id="7" name="Picture 6">
            <a:hlinkClick r:id="rId8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7098" y="3880023"/>
            <a:ext cx="3087398" cy="2312498"/>
          </a:xfrm>
          <a:prstGeom prst="rect">
            <a:avLst/>
          </a:prstGeom>
        </p:spPr>
      </p:pic>
      <p:pic>
        <p:nvPicPr>
          <p:cNvPr id="8" name="Picture 7">
            <a:hlinkClick r:id="rId10"/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7811" y="7425802"/>
            <a:ext cx="3002790" cy="2312498"/>
          </a:xfrm>
          <a:prstGeom prst="rect">
            <a:avLst/>
          </a:prstGeom>
        </p:spPr>
      </p:pic>
      <p:pic>
        <p:nvPicPr>
          <p:cNvPr id="9" name="Picture 8">
            <a:hlinkClick r:id="rId12"/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6652" y="7425802"/>
            <a:ext cx="3002790" cy="247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9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41092"/>
            <a:ext cx="10515600" cy="1325563"/>
          </a:xfrm>
        </p:spPr>
        <p:txBody>
          <a:bodyPr/>
          <a:lstStyle/>
          <a:p>
            <a:r>
              <a:rPr lang="en-AU" dirty="0"/>
              <a:t>July </a:t>
            </a:r>
          </a:p>
        </p:txBody>
      </p:sp>
      <p:graphicFrame>
        <p:nvGraphicFramePr>
          <p:cNvPr id="4" name="Group 3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202343"/>
              </p:ext>
            </p:extLst>
          </p:nvPr>
        </p:nvGraphicFramePr>
        <p:xfrm>
          <a:off x="1376448" y="795205"/>
          <a:ext cx="8844647" cy="5867919"/>
        </p:xfrm>
        <a:graphic>
          <a:graphicData uri="http://schemas.openxmlformats.org/drawingml/2006/table">
            <a:tbl>
              <a:tblPr/>
              <a:tblGrid>
                <a:gridCol w="1263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3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35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35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3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7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Monday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F2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Tuesday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48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Wednesday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8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Thursday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140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Friday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9A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Saturday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4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0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54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54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559111"/>
                  </a:ext>
                </a:extLst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73673" y="5224948"/>
            <a:ext cx="443541" cy="338554"/>
          </a:xfrm>
          <a:prstGeom prst="rect">
            <a:avLst/>
          </a:prstGeom>
          <a:solidFill>
            <a:srgbClr val="FF9966"/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30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97281" y="1273368"/>
            <a:ext cx="443541" cy="338554"/>
          </a:xfrm>
          <a:prstGeom prst="rect">
            <a:avLst/>
          </a:prstGeom>
          <a:solidFill>
            <a:srgbClr val="FF9966"/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1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1300" y="2312282"/>
            <a:ext cx="443541" cy="338554"/>
          </a:xfrm>
          <a:prstGeom prst="rect">
            <a:avLst/>
          </a:prstGeom>
          <a:solidFill>
            <a:srgbClr val="FF9966"/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8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009321" y="1279433"/>
            <a:ext cx="443541" cy="338554"/>
          </a:xfrm>
          <a:prstGeom prst="rect">
            <a:avLst/>
          </a:prstGeom>
          <a:solidFill>
            <a:srgbClr val="FF9966"/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7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748590" y="1269105"/>
            <a:ext cx="443541" cy="338554"/>
          </a:xfrm>
          <a:prstGeom prst="rect">
            <a:avLst/>
          </a:prstGeom>
          <a:solidFill>
            <a:srgbClr val="FF9966"/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6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455629" y="1312504"/>
            <a:ext cx="443541" cy="338554"/>
          </a:xfrm>
          <a:prstGeom prst="rect">
            <a:avLst/>
          </a:prstGeom>
          <a:solidFill>
            <a:srgbClr val="FF9966"/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5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20342" y="1279433"/>
            <a:ext cx="443541" cy="338554"/>
          </a:xfrm>
          <a:prstGeom prst="rect">
            <a:avLst/>
          </a:prstGeom>
          <a:solidFill>
            <a:srgbClr val="FF9966"/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4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666668" y="1264340"/>
            <a:ext cx="443541" cy="338554"/>
          </a:xfrm>
          <a:prstGeom prst="rect">
            <a:avLst/>
          </a:prstGeom>
          <a:solidFill>
            <a:srgbClr val="FF9966"/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2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950323" y="1269105"/>
            <a:ext cx="443541" cy="338554"/>
          </a:xfrm>
          <a:prstGeom prst="rect">
            <a:avLst/>
          </a:prstGeom>
          <a:solidFill>
            <a:srgbClr val="FF9966"/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3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212503" y="3141085"/>
            <a:ext cx="443541" cy="338554"/>
          </a:xfrm>
          <a:prstGeom prst="rect">
            <a:avLst/>
          </a:prstGeom>
          <a:solidFill>
            <a:srgbClr val="FF9966"/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18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927192" y="3149428"/>
            <a:ext cx="443541" cy="338554"/>
          </a:xfrm>
          <a:prstGeom prst="rect">
            <a:avLst/>
          </a:prstGeom>
          <a:solidFill>
            <a:srgbClr val="FF9966"/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17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671607" y="3143048"/>
            <a:ext cx="443541" cy="338554"/>
          </a:xfrm>
          <a:prstGeom prst="rect">
            <a:avLst/>
          </a:prstGeom>
          <a:solidFill>
            <a:srgbClr val="FF9966"/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16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406947" y="3150972"/>
            <a:ext cx="443541" cy="338554"/>
          </a:xfrm>
          <a:prstGeom prst="rect">
            <a:avLst/>
          </a:prstGeom>
          <a:solidFill>
            <a:srgbClr val="FF9966"/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15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8990837" y="2284413"/>
            <a:ext cx="443541" cy="338554"/>
          </a:xfrm>
          <a:prstGeom prst="rect">
            <a:avLst/>
          </a:prstGeom>
          <a:solidFill>
            <a:srgbClr val="FF9966"/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14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7745908" y="2290258"/>
            <a:ext cx="443541" cy="338554"/>
          </a:xfrm>
          <a:prstGeom prst="rect">
            <a:avLst/>
          </a:prstGeom>
          <a:solidFill>
            <a:srgbClr val="FF9966"/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13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6475367" y="2305676"/>
            <a:ext cx="443541" cy="338554"/>
          </a:xfrm>
          <a:prstGeom prst="rect">
            <a:avLst/>
          </a:prstGeom>
          <a:solidFill>
            <a:srgbClr val="FF9966"/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12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222189" y="2306690"/>
            <a:ext cx="443541" cy="338554"/>
          </a:xfrm>
          <a:prstGeom prst="rect">
            <a:avLst/>
          </a:prstGeom>
          <a:solidFill>
            <a:srgbClr val="FF9966"/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11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3936878" y="2316540"/>
            <a:ext cx="443541" cy="338554"/>
          </a:xfrm>
          <a:prstGeom prst="rect">
            <a:avLst/>
          </a:prstGeom>
          <a:solidFill>
            <a:srgbClr val="FF9966"/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10</a:t>
            </a: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2674478" y="2313407"/>
            <a:ext cx="443541" cy="338554"/>
          </a:xfrm>
          <a:prstGeom prst="rect">
            <a:avLst/>
          </a:prstGeom>
          <a:solidFill>
            <a:srgbClr val="FF9966"/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9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406947" y="4167913"/>
            <a:ext cx="443541" cy="338554"/>
          </a:xfrm>
          <a:prstGeom prst="rect">
            <a:avLst/>
          </a:prstGeom>
          <a:solidFill>
            <a:srgbClr val="FF9966"/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22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9019887" y="3129814"/>
            <a:ext cx="443541" cy="338554"/>
          </a:xfrm>
          <a:prstGeom prst="rect">
            <a:avLst/>
          </a:prstGeom>
          <a:solidFill>
            <a:srgbClr val="FF9966"/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21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7746556" y="3127519"/>
            <a:ext cx="443541" cy="338554"/>
          </a:xfrm>
          <a:prstGeom prst="rect">
            <a:avLst/>
          </a:prstGeom>
          <a:solidFill>
            <a:srgbClr val="FF9966"/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20</a:t>
            </a: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6466790" y="3135506"/>
            <a:ext cx="443541" cy="338554"/>
          </a:xfrm>
          <a:prstGeom prst="rect">
            <a:avLst/>
          </a:prstGeom>
          <a:solidFill>
            <a:srgbClr val="FF9966"/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19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5200257" y="4165454"/>
            <a:ext cx="443541" cy="338554"/>
          </a:xfrm>
          <a:prstGeom prst="rect">
            <a:avLst/>
          </a:prstGeom>
          <a:solidFill>
            <a:srgbClr val="FF9966"/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25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3946943" y="4173376"/>
            <a:ext cx="443541" cy="338554"/>
          </a:xfrm>
          <a:prstGeom prst="rect">
            <a:avLst/>
          </a:prstGeom>
          <a:solidFill>
            <a:srgbClr val="FF9966"/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24</a:t>
            </a: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2673673" y="4167913"/>
            <a:ext cx="443541" cy="338554"/>
          </a:xfrm>
          <a:prstGeom prst="rect">
            <a:avLst/>
          </a:prstGeom>
          <a:solidFill>
            <a:srgbClr val="FF9966"/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23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6478132" y="4173376"/>
            <a:ext cx="443541" cy="338554"/>
          </a:xfrm>
          <a:prstGeom prst="rect">
            <a:avLst/>
          </a:prstGeom>
          <a:solidFill>
            <a:srgbClr val="FF9966"/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26</a:t>
            </a: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1421300" y="5224948"/>
            <a:ext cx="443541" cy="338554"/>
          </a:xfrm>
          <a:prstGeom prst="rect">
            <a:avLst/>
          </a:prstGeom>
          <a:solidFill>
            <a:srgbClr val="FF9966"/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29</a:t>
            </a: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9009321" y="4151372"/>
            <a:ext cx="443541" cy="338554"/>
          </a:xfrm>
          <a:prstGeom prst="rect">
            <a:avLst/>
          </a:prstGeom>
          <a:solidFill>
            <a:srgbClr val="FF9966"/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28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7731446" y="4159918"/>
            <a:ext cx="443541" cy="338554"/>
          </a:xfrm>
          <a:prstGeom prst="rect">
            <a:avLst/>
          </a:prstGeom>
          <a:solidFill>
            <a:srgbClr val="FF9966"/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27</a:t>
            </a: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3946943" y="5208701"/>
            <a:ext cx="443541" cy="338554"/>
          </a:xfrm>
          <a:prstGeom prst="rect">
            <a:avLst/>
          </a:prstGeom>
          <a:solidFill>
            <a:srgbClr val="FF9966"/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31</a:t>
            </a:r>
          </a:p>
        </p:txBody>
      </p:sp>
      <p:sp>
        <p:nvSpPr>
          <p:cNvPr id="38" name="Donut 37"/>
          <p:cNvSpPr/>
          <p:nvPr/>
        </p:nvSpPr>
        <p:spPr>
          <a:xfrm>
            <a:off x="5185610" y="1124687"/>
            <a:ext cx="1217320" cy="1149051"/>
          </a:xfrm>
          <a:prstGeom prst="donut">
            <a:avLst>
              <a:gd name="adj" fmla="val 12464"/>
            </a:avLst>
          </a:prstGeom>
          <a:solidFill>
            <a:srgbClr val="00FF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706" y="1288575"/>
            <a:ext cx="909198" cy="90919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187864" y="305971"/>
            <a:ext cx="107273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1400">
                <a:latin typeface="Comic Sans MS" panose="030F0702030302020204" pitchFamily="66" charset="0"/>
              </a:rPr>
              <a:t>Today is</a:t>
            </a:r>
            <a:endParaRPr lang="en-AU" sz="1400" dirty="0">
              <a:latin typeface="Comic Sans MS" panose="030F0702030302020204" pitchFamily="66" charset="0"/>
            </a:endParaRPr>
          </a:p>
        </p:txBody>
      </p:sp>
      <p:sp>
        <p:nvSpPr>
          <p:cNvPr id="41" name="Curved Left Arrow 40"/>
          <p:cNvSpPr/>
          <p:nvPr/>
        </p:nvSpPr>
        <p:spPr>
          <a:xfrm>
            <a:off x="6155060" y="333527"/>
            <a:ext cx="601137" cy="9191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1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036" y="587396"/>
            <a:ext cx="6899131" cy="276828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03813" y="5943600"/>
            <a:ext cx="10507579" cy="812387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AU" sz="6000" dirty="0">
                <a:latin typeface="Comic Sans MS" panose="030F0702030302020204" pitchFamily="66" charset="0"/>
              </a:rPr>
              <a:t>Watch zoo video</a:t>
            </a:r>
          </a:p>
        </p:txBody>
      </p:sp>
    </p:spTree>
    <p:extLst>
      <p:ext uri="{BB962C8B-B14F-4D97-AF65-F5344CB8AC3E}">
        <p14:creationId xmlns:p14="http://schemas.microsoft.com/office/powerpoint/2010/main" val="103789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261" y="305971"/>
            <a:ext cx="1053341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5400" dirty="0">
                <a:latin typeface="Comic Sans MS" panose="030F0702030302020204" pitchFamily="66" charset="0"/>
              </a:rPr>
              <a:t>On Tuesday we went to the zoo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307" y="1542743"/>
            <a:ext cx="3543669" cy="2200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505" y="1406230"/>
            <a:ext cx="3853048" cy="2230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42535" y="5037827"/>
            <a:ext cx="2406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Insert photo/video of student on transport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99307" y="4400915"/>
            <a:ext cx="2924355" cy="21134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088701" y="5037827"/>
            <a:ext cx="2406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Insert photo/video of student on 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45473" y="4400915"/>
            <a:ext cx="2924355" cy="21134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4914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261" y="305971"/>
            <a:ext cx="1053341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5400" dirty="0">
                <a:latin typeface="Comic Sans MS" panose="030F0702030302020204" pitchFamily="66" charset="0"/>
              </a:rPr>
              <a:t>We got on the sky rail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42" y="1355791"/>
            <a:ext cx="3040083" cy="20323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4842" y="4140679"/>
            <a:ext cx="2924355" cy="21134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4824623" y="1355791"/>
            <a:ext cx="2924355" cy="21134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4824623" y="4140679"/>
            <a:ext cx="2924355" cy="21134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5218981" y="1966823"/>
            <a:ext cx="2406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Insert photo/video of student on sky rail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42427" y="4810664"/>
            <a:ext cx="2406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Insert photo/video of student on sky rail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8981" y="4874249"/>
            <a:ext cx="2406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Insert photo/video of student on sky rail</a:t>
            </a:r>
          </a:p>
        </p:txBody>
      </p:sp>
    </p:spTree>
    <p:extLst>
      <p:ext uri="{BB962C8B-B14F-4D97-AF65-F5344CB8AC3E}">
        <p14:creationId xmlns:p14="http://schemas.microsoft.com/office/powerpoint/2010/main" val="701884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763" y="0"/>
            <a:ext cx="1053341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5400" dirty="0">
                <a:latin typeface="Comic Sans MS" panose="030F0702030302020204" pitchFamily="66" charset="0"/>
              </a:rPr>
              <a:t>We watched the seal show</a:t>
            </a:r>
          </a:p>
        </p:txBody>
      </p:sp>
      <p:pic>
        <p:nvPicPr>
          <p:cNvPr id="3" name="Online Media 2" descr="IMG_6679_480pi.mov">
            <a:hlinkClick r:id="" action="ppaction://media"/>
            <a:extLst>
              <a:ext uri="{FF2B5EF4-FFF2-40B4-BE49-F238E27FC236}">
                <a16:creationId xmlns:a16="http://schemas.microsoft.com/office/drawing/2014/main" id="{DD4DBE1C-FC8C-E441-BF26-6A41AF0673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/>
          </a:blip>
          <a:stretch>
            <a:fillRect/>
          </a:stretch>
        </p:blipFill>
        <p:spPr>
          <a:xfrm>
            <a:off x="4357689" y="1013179"/>
            <a:ext cx="3287712" cy="584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3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510" y="106877"/>
            <a:ext cx="11768445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Comic Sans MS" panose="030F0702030302020204" pitchFamily="66" charset="0"/>
              </a:rPr>
              <a:t>We saw giraffes, elephants, turtles, meerkats,  bears, kangaroos and seals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37" y="1731145"/>
            <a:ext cx="2079353" cy="2079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7192" y="1748374"/>
            <a:ext cx="2012866" cy="2079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5660" y="1770694"/>
            <a:ext cx="2497263" cy="2066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8525" y="1888176"/>
            <a:ext cx="2552819" cy="1948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186" y="4243260"/>
            <a:ext cx="2653147" cy="1987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186" y="4148359"/>
            <a:ext cx="2768883" cy="208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1459" y="4075892"/>
            <a:ext cx="2351314" cy="212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2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2631</TotalTime>
  <Words>187</Words>
  <Application>Microsoft Macintosh PowerPoint</Application>
  <PresentationFormat>Widescreen</PresentationFormat>
  <Paragraphs>81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Berlin Sans FB Demi</vt:lpstr>
      <vt:lpstr>Calibri</vt:lpstr>
      <vt:lpstr>Calibri Light</vt:lpstr>
      <vt:lpstr>Comic Sans MS</vt:lpstr>
      <vt:lpstr>NSWPrintSolid</vt:lpstr>
      <vt:lpstr>Office Theme</vt:lpstr>
      <vt:lpstr>PowerPoint Presentation</vt:lpstr>
      <vt:lpstr>PowerPoint Presentation</vt:lpstr>
      <vt:lpstr>PowerPoint Presentation</vt:lpstr>
      <vt:lpstr>July </vt:lpstr>
      <vt:lpstr>Watch zoo video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Choose relax song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 Collings</dc:creator>
  <cp:lastModifiedBy>Vicki McGuiness</cp:lastModifiedBy>
  <cp:revision>123</cp:revision>
  <cp:lastPrinted>2019-07-03T23:02:09Z</cp:lastPrinted>
  <dcterms:created xsi:type="dcterms:W3CDTF">2017-02-06T05:20:46Z</dcterms:created>
  <dcterms:modified xsi:type="dcterms:W3CDTF">2019-09-12T08:29:35Z</dcterms:modified>
</cp:coreProperties>
</file>