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7FE7-303D-451A-9101-B0728816FF51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9C462-6879-4AD5-8018-2596E7E600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93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69A6-37BF-4150-B809-CA0019C65D8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965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69A6-37BF-4150-B809-CA0019C65D8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995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69A6-37BF-4150-B809-CA0019C65D8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080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69A6-37BF-4150-B809-CA0019C65D8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244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69A6-37BF-4150-B809-CA0019C65D8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968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C038-D100-4A20-8CBB-782ED4F0BEE3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FE-4520-442B-AC7C-8FAAAD9CB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17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C038-D100-4A20-8CBB-782ED4F0BEE3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FE-4520-442B-AC7C-8FAAAD9CB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70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C038-D100-4A20-8CBB-782ED4F0BEE3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FE-4520-442B-AC7C-8FAAAD9CB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04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C038-D100-4A20-8CBB-782ED4F0BEE3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FE-4520-442B-AC7C-8FAAAD9CB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143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C038-D100-4A20-8CBB-782ED4F0BEE3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FE-4520-442B-AC7C-8FAAAD9CB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752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C038-D100-4A20-8CBB-782ED4F0BEE3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FE-4520-442B-AC7C-8FAAAD9CB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953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C038-D100-4A20-8CBB-782ED4F0BEE3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FE-4520-442B-AC7C-8FAAAD9CB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21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C038-D100-4A20-8CBB-782ED4F0BEE3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FE-4520-442B-AC7C-8FAAAD9CB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20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C038-D100-4A20-8CBB-782ED4F0BEE3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FE-4520-442B-AC7C-8FAAAD9CB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07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C038-D100-4A20-8CBB-782ED4F0BEE3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FE-4520-442B-AC7C-8FAAAD9CB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792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C038-D100-4A20-8CBB-782ED4F0BEE3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FE-4520-442B-AC7C-8FAAAD9CB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29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3C038-D100-4A20-8CBB-782ED4F0BEE3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3A7FE-4520-442B-AC7C-8FAAAD9CB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05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5846" y="-70954"/>
            <a:ext cx="7470980" cy="5336158"/>
            <a:chOff x="247794" y="-94605"/>
            <a:chExt cx="9961307" cy="7114877"/>
          </a:xfrm>
        </p:grpSpPr>
        <p:sp>
          <p:nvSpPr>
            <p:cNvPr id="28" name="Rectangle 27"/>
            <p:cNvSpPr/>
            <p:nvPr/>
          </p:nvSpPr>
          <p:spPr>
            <a:xfrm>
              <a:off x="8903818" y="525400"/>
              <a:ext cx="1305283" cy="1844646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17092" y="180924"/>
              <a:ext cx="3091545" cy="6839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21910" y="-94605"/>
              <a:ext cx="1437573" cy="2934136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35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08904" y="-19345"/>
              <a:ext cx="1505968" cy="2934136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35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=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7794" y="236206"/>
              <a:ext cx="3091545" cy="6784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91830" y="98852"/>
              <a:ext cx="1463221" cy="2395528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0875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408518" y="174700"/>
              <a:ext cx="1463221" cy="2395528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0875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4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150" t="15441" r="14450" b="73759"/>
          <a:stretch/>
        </p:blipFill>
        <p:spPr>
          <a:xfrm>
            <a:off x="9156538" y="182205"/>
            <a:ext cx="739337" cy="92417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/>
          <a:srcRect l="87288" t="15441" r="7584" b="73759"/>
          <a:stretch/>
        </p:blipFill>
        <p:spPr>
          <a:xfrm>
            <a:off x="9962228" y="182205"/>
            <a:ext cx="702078" cy="9241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80150" t="28414" r="14389" b="60857"/>
          <a:stretch/>
        </p:blipFill>
        <p:spPr>
          <a:xfrm>
            <a:off x="9186314" y="1294138"/>
            <a:ext cx="747710" cy="9181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86794" t="28414" r="7684" b="60857"/>
          <a:stretch/>
        </p:blipFill>
        <p:spPr>
          <a:xfrm>
            <a:off x="9916145" y="1211547"/>
            <a:ext cx="756083" cy="9181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80150" t="40405" r="14450" b="48866"/>
          <a:stretch/>
        </p:blipFill>
        <p:spPr>
          <a:xfrm>
            <a:off x="9183306" y="2212240"/>
            <a:ext cx="739337" cy="9181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86657" t="40405" r="8215" b="48866"/>
          <a:stretch/>
        </p:blipFill>
        <p:spPr>
          <a:xfrm>
            <a:off x="9922643" y="2234819"/>
            <a:ext cx="702078" cy="9181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80150" t="52431" r="14957" b="36840"/>
          <a:stretch/>
        </p:blipFill>
        <p:spPr>
          <a:xfrm>
            <a:off x="9156538" y="3212933"/>
            <a:ext cx="669900" cy="9181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86658" t="52395" r="8510" b="36615"/>
          <a:stretch/>
        </p:blipFill>
        <p:spPr>
          <a:xfrm>
            <a:off x="9905114" y="3190592"/>
            <a:ext cx="661553" cy="9404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83871" t="64372" r="11249" b="24899"/>
          <a:stretch/>
        </p:blipFill>
        <p:spPr>
          <a:xfrm>
            <a:off x="9180765" y="4145067"/>
            <a:ext cx="668179" cy="91810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89026" t="64372" r="4663" b="24899"/>
          <a:stretch/>
        </p:blipFill>
        <p:spPr>
          <a:xfrm>
            <a:off x="9953922" y="5028400"/>
            <a:ext cx="864096" cy="9181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91692" t="52786" r="2181" b="36485"/>
          <a:stretch/>
        </p:blipFill>
        <p:spPr>
          <a:xfrm>
            <a:off x="9164134" y="5076230"/>
            <a:ext cx="838866" cy="918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5999" t="78080" r="7701" b="11840"/>
          <a:stretch/>
        </p:blipFill>
        <p:spPr>
          <a:xfrm>
            <a:off x="9895639" y="4164905"/>
            <a:ext cx="875684" cy="8756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19" y="5946502"/>
            <a:ext cx="781699" cy="78169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196" y="5946502"/>
            <a:ext cx="781699" cy="78169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178" y="5946502"/>
            <a:ext cx="781699" cy="7816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855" y="5946502"/>
            <a:ext cx="781699" cy="78169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399" y="5946502"/>
            <a:ext cx="781699" cy="78169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076" y="5946502"/>
            <a:ext cx="781699" cy="78169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058" y="5946502"/>
            <a:ext cx="781699" cy="78169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735" y="5946502"/>
            <a:ext cx="781699" cy="78169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997" y="5946502"/>
            <a:ext cx="781699" cy="78169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674" y="5946502"/>
            <a:ext cx="781699" cy="7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5846" y="-70954"/>
            <a:ext cx="7470980" cy="5336158"/>
            <a:chOff x="247794" y="-94605"/>
            <a:chExt cx="9961307" cy="7114877"/>
          </a:xfrm>
        </p:grpSpPr>
        <p:sp>
          <p:nvSpPr>
            <p:cNvPr id="28" name="Rectangle 27"/>
            <p:cNvSpPr/>
            <p:nvPr/>
          </p:nvSpPr>
          <p:spPr>
            <a:xfrm>
              <a:off x="8903818" y="525400"/>
              <a:ext cx="1305283" cy="1844646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17092" y="180924"/>
              <a:ext cx="3091545" cy="6839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21910" y="-94605"/>
              <a:ext cx="1437573" cy="2934136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35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08904" y="-19345"/>
              <a:ext cx="1505968" cy="2934136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35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=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7794" y="236206"/>
              <a:ext cx="3091545" cy="6784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91830" y="98852"/>
              <a:ext cx="1463221" cy="2395528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0875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408518" y="174700"/>
              <a:ext cx="1463221" cy="2395528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0875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150" t="15441" r="14450" b="73759"/>
          <a:stretch/>
        </p:blipFill>
        <p:spPr>
          <a:xfrm>
            <a:off x="9156538" y="182205"/>
            <a:ext cx="739337" cy="92417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/>
          <a:srcRect l="87288" t="15441" r="7584" b="73759"/>
          <a:stretch/>
        </p:blipFill>
        <p:spPr>
          <a:xfrm>
            <a:off x="9962228" y="182205"/>
            <a:ext cx="702078" cy="9241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80150" t="28414" r="14389" b="60857"/>
          <a:stretch/>
        </p:blipFill>
        <p:spPr>
          <a:xfrm>
            <a:off x="9186314" y="1294138"/>
            <a:ext cx="747710" cy="9181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86794" t="28414" r="7684" b="60857"/>
          <a:stretch/>
        </p:blipFill>
        <p:spPr>
          <a:xfrm>
            <a:off x="9916145" y="1211547"/>
            <a:ext cx="756083" cy="9181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80150" t="40405" r="14450" b="48866"/>
          <a:stretch/>
        </p:blipFill>
        <p:spPr>
          <a:xfrm>
            <a:off x="9183306" y="2212240"/>
            <a:ext cx="739337" cy="9181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86657" t="40405" r="8215" b="48866"/>
          <a:stretch/>
        </p:blipFill>
        <p:spPr>
          <a:xfrm>
            <a:off x="9922643" y="2234819"/>
            <a:ext cx="702078" cy="9181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80150" t="52431" r="14957" b="36840"/>
          <a:stretch/>
        </p:blipFill>
        <p:spPr>
          <a:xfrm>
            <a:off x="9156538" y="3212933"/>
            <a:ext cx="669900" cy="9181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86658" t="52395" r="8510" b="36615"/>
          <a:stretch/>
        </p:blipFill>
        <p:spPr>
          <a:xfrm>
            <a:off x="9905114" y="3190592"/>
            <a:ext cx="661553" cy="9404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83871" t="64372" r="11249" b="24899"/>
          <a:stretch/>
        </p:blipFill>
        <p:spPr>
          <a:xfrm>
            <a:off x="9180765" y="4145067"/>
            <a:ext cx="668179" cy="918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5999" t="78080" r="7701" b="11840"/>
          <a:stretch/>
        </p:blipFill>
        <p:spPr>
          <a:xfrm>
            <a:off x="9895639" y="4164905"/>
            <a:ext cx="875684" cy="87568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11" b="94196" l="893" r="96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92" y="5721223"/>
            <a:ext cx="1132503" cy="11325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11" b="94196" l="893" r="96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4044" y="5721222"/>
            <a:ext cx="1132503" cy="11325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11" b="94196" l="893" r="96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6433" y="5639753"/>
            <a:ext cx="1132503" cy="11325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11" b="94196" l="893" r="96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8775" y="5638628"/>
            <a:ext cx="1132503" cy="113250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11" b="94196" l="893" r="96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7299" y="5667856"/>
            <a:ext cx="1132503" cy="113250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11" b="94196" l="893" r="96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5251" y="5667855"/>
            <a:ext cx="1132503" cy="113250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11" b="94196" l="893" r="96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7640" y="5586386"/>
            <a:ext cx="1132503" cy="113250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11" b="94196" l="893" r="96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9982" y="5585261"/>
            <a:ext cx="1132503" cy="113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5846" y="-70954"/>
            <a:ext cx="7470980" cy="5336158"/>
            <a:chOff x="247794" y="-94605"/>
            <a:chExt cx="9961307" cy="7114877"/>
          </a:xfrm>
        </p:grpSpPr>
        <p:sp>
          <p:nvSpPr>
            <p:cNvPr id="28" name="Rectangle 27"/>
            <p:cNvSpPr/>
            <p:nvPr/>
          </p:nvSpPr>
          <p:spPr>
            <a:xfrm>
              <a:off x="8903818" y="525400"/>
              <a:ext cx="1305283" cy="1844646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94369" y="0"/>
              <a:ext cx="3091545" cy="6839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21910" y="-94605"/>
              <a:ext cx="1437573" cy="2934136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35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08904" y="-19345"/>
              <a:ext cx="1505968" cy="2934136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35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=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7794" y="236206"/>
              <a:ext cx="3091545" cy="6784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91830" y="98852"/>
              <a:ext cx="1463221" cy="2395528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0875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5</a:t>
              </a:r>
              <a:endParaRPr lang="en-US" sz="10875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anose="030F0702030302020204" pitchFamily="66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408518" y="174700"/>
              <a:ext cx="1463221" cy="2395528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0875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3</a:t>
              </a:r>
              <a:endParaRPr lang="en-US" sz="10875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150" t="15441" r="14450" b="73759"/>
          <a:stretch/>
        </p:blipFill>
        <p:spPr>
          <a:xfrm>
            <a:off x="9156538" y="182205"/>
            <a:ext cx="739337" cy="92417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/>
          <a:srcRect l="87288" t="15441" r="7584" b="73759"/>
          <a:stretch/>
        </p:blipFill>
        <p:spPr>
          <a:xfrm>
            <a:off x="9962228" y="182205"/>
            <a:ext cx="702078" cy="9241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80150" t="28414" r="14389" b="60857"/>
          <a:stretch/>
        </p:blipFill>
        <p:spPr>
          <a:xfrm>
            <a:off x="9186314" y="1294138"/>
            <a:ext cx="747710" cy="9181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86794" t="28414" r="7684" b="60857"/>
          <a:stretch/>
        </p:blipFill>
        <p:spPr>
          <a:xfrm>
            <a:off x="9916145" y="1211547"/>
            <a:ext cx="756083" cy="9181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80150" t="40405" r="14450" b="48866"/>
          <a:stretch/>
        </p:blipFill>
        <p:spPr>
          <a:xfrm>
            <a:off x="9183306" y="2212240"/>
            <a:ext cx="739337" cy="9181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86657" t="40405" r="8215" b="48866"/>
          <a:stretch/>
        </p:blipFill>
        <p:spPr>
          <a:xfrm>
            <a:off x="9922643" y="2234819"/>
            <a:ext cx="702078" cy="9181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80150" t="52431" r="14957" b="36840"/>
          <a:stretch/>
        </p:blipFill>
        <p:spPr>
          <a:xfrm>
            <a:off x="9156538" y="3212933"/>
            <a:ext cx="669900" cy="9181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86658" t="52395" r="8510" b="36615"/>
          <a:stretch/>
        </p:blipFill>
        <p:spPr>
          <a:xfrm>
            <a:off x="9905114" y="3190592"/>
            <a:ext cx="661553" cy="9404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83871" t="64372" r="11249" b="24899"/>
          <a:stretch/>
        </p:blipFill>
        <p:spPr>
          <a:xfrm>
            <a:off x="9180765" y="4145067"/>
            <a:ext cx="668179" cy="918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5999" t="78080" r="7701" b="11840"/>
          <a:stretch/>
        </p:blipFill>
        <p:spPr>
          <a:xfrm>
            <a:off x="9895639" y="4164905"/>
            <a:ext cx="875684" cy="8756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46" y="5738719"/>
            <a:ext cx="843509" cy="84350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532" y="5738719"/>
            <a:ext cx="843509" cy="8435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250" y="5738719"/>
            <a:ext cx="843509" cy="8435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936" y="5738719"/>
            <a:ext cx="843509" cy="84350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389" y="5738719"/>
            <a:ext cx="843509" cy="84350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075" y="5738719"/>
            <a:ext cx="843509" cy="84350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793" y="5738719"/>
            <a:ext cx="843509" cy="84350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479" y="5738719"/>
            <a:ext cx="843509" cy="84350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004" y="5738719"/>
            <a:ext cx="843509" cy="84350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690" y="5738719"/>
            <a:ext cx="843509" cy="84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3810" y="1364437"/>
            <a:ext cx="1582761" cy="182374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6" name="Rectangle 5"/>
          <p:cNvSpPr/>
          <p:nvPr/>
        </p:nvSpPr>
        <p:spPr>
          <a:xfrm>
            <a:off x="223440" y="1395488"/>
            <a:ext cx="2314085" cy="433910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Rectangle 6"/>
          <p:cNvSpPr/>
          <p:nvPr/>
        </p:nvSpPr>
        <p:spPr>
          <a:xfrm>
            <a:off x="496351" y="1472049"/>
            <a:ext cx="1458162" cy="172819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16" name="Rectangle 15"/>
          <p:cNvSpPr/>
          <p:nvPr/>
        </p:nvSpPr>
        <p:spPr>
          <a:xfrm>
            <a:off x="2325982" y="1364437"/>
            <a:ext cx="1078180" cy="22006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135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54189" y="1395488"/>
            <a:ext cx="2284550" cy="427515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8" name="Rectangle 17"/>
          <p:cNvSpPr/>
          <p:nvPr/>
        </p:nvSpPr>
        <p:spPr>
          <a:xfrm>
            <a:off x="3733905" y="1472049"/>
            <a:ext cx="1458162" cy="172819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19" name="Rectangle 18"/>
          <p:cNvSpPr/>
          <p:nvPr/>
        </p:nvSpPr>
        <p:spPr>
          <a:xfrm>
            <a:off x="5614134" y="1235842"/>
            <a:ext cx="1129476" cy="22006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135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anose="030F0702030302020204" pitchFamily="66" charset="0"/>
              </a:rPr>
              <a:t>=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80150" t="15441" r="14450" b="73759"/>
          <a:stretch/>
        </p:blipFill>
        <p:spPr>
          <a:xfrm>
            <a:off x="9144000" y="1240740"/>
            <a:ext cx="739337" cy="9241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87288" t="15441" r="7584" b="73759"/>
          <a:stretch/>
        </p:blipFill>
        <p:spPr>
          <a:xfrm>
            <a:off x="9969904" y="1208491"/>
            <a:ext cx="702078" cy="9241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80150" t="28414" r="14389" b="60857"/>
          <a:stretch/>
        </p:blipFill>
        <p:spPr>
          <a:xfrm>
            <a:off x="9168227" y="2270081"/>
            <a:ext cx="747710" cy="9181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86794" t="28414" r="7684" b="60857"/>
          <a:stretch/>
        </p:blipFill>
        <p:spPr>
          <a:xfrm>
            <a:off x="9903607" y="2270081"/>
            <a:ext cx="756083" cy="9181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80150" t="40405" r="14450" b="48866"/>
          <a:stretch/>
        </p:blipFill>
        <p:spPr>
          <a:xfrm>
            <a:off x="9170768" y="3270774"/>
            <a:ext cx="739337" cy="9181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86657" t="40405" r="8215" b="48866"/>
          <a:stretch/>
        </p:blipFill>
        <p:spPr>
          <a:xfrm>
            <a:off x="9910105" y="3293354"/>
            <a:ext cx="702078" cy="91810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80150" t="52431" r="14957" b="36840"/>
          <a:stretch/>
        </p:blipFill>
        <p:spPr>
          <a:xfrm>
            <a:off x="9144000" y="4271467"/>
            <a:ext cx="669900" cy="9181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86658" t="52395" r="8510" b="36615"/>
          <a:stretch/>
        </p:blipFill>
        <p:spPr>
          <a:xfrm>
            <a:off x="9892576" y="4249126"/>
            <a:ext cx="661553" cy="9404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l="83871" t="64372" r="11249" b="24899"/>
          <a:stretch/>
        </p:blipFill>
        <p:spPr>
          <a:xfrm>
            <a:off x="9168227" y="5203601"/>
            <a:ext cx="668179" cy="91810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85999" t="78080" r="7701" b="11840"/>
          <a:stretch/>
        </p:blipFill>
        <p:spPr>
          <a:xfrm>
            <a:off x="9883101" y="5223439"/>
            <a:ext cx="875684" cy="875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43810" y="2669325"/>
            <a:ext cx="1582761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000" dirty="0">
                <a:latin typeface="Comic Sans MS" panose="030F0702030302020204" pitchFamily="66" charset="0"/>
              </a:rPr>
              <a:t>hats</a:t>
            </a:r>
            <a:endParaRPr lang="en-AU" sz="3000" dirty="0"/>
          </a:p>
        </p:txBody>
      </p:sp>
      <p:sp>
        <p:nvSpPr>
          <p:cNvPr id="40" name="TextBox 39"/>
          <p:cNvSpPr txBox="1"/>
          <p:nvPr/>
        </p:nvSpPr>
        <p:spPr>
          <a:xfrm>
            <a:off x="62224" y="46571"/>
            <a:ext cx="910600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450" dirty="0">
                <a:latin typeface="Comic Sans MS" panose="030F0702030302020204" pitchFamily="66" charset="0"/>
              </a:rPr>
              <a:t>Yellow Class has </a:t>
            </a:r>
            <a:r>
              <a:rPr lang="en-AU" sz="3450" dirty="0">
                <a:solidFill>
                  <a:srgbClr val="FF0000"/>
                </a:solidFill>
                <a:latin typeface="Comic Sans MS" panose="030F0702030302020204" pitchFamily="66" charset="0"/>
              </a:rPr>
              <a:t>three</a:t>
            </a:r>
            <a:r>
              <a:rPr lang="en-AU" sz="3450" dirty="0">
                <a:latin typeface="Comic Sans MS" panose="030F0702030302020204" pitchFamily="66" charset="0"/>
              </a:rPr>
              <a:t> hats and Aqua Class has </a:t>
            </a:r>
            <a:r>
              <a:rPr lang="en-AU" sz="3450" dirty="0">
                <a:solidFill>
                  <a:srgbClr val="FF0000"/>
                </a:solidFill>
                <a:latin typeface="Comic Sans MS" panose="030F0702030302020204" pitchFamily="66" charset="0"/>
              </a:rPr>
              <a:t>two</a:t>
            </a:r>
            <a:r>
              <a:rPr lang="en-AU" sz="3450" dirty="0">
                <a:latin typeface="Comic Sans MS" panose="030F0702030302020204" pitchFamily="66" charset="0"/>
              </a:rPr>
              <a:t> hats. How many hats do they have?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73" y="5831392"/>
            <a:ext cx="933422" cy="9459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090" y="5839963"/>
            <a:ext cx="933422" cy="9459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207" y="5839963"/>
            <a:ext cx="933422" cy="9459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120" y="5831191"/>
            <a:ext cx="933422" cy="9459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237" y="5839761"/>
            <a:ext cx="933422" cy="9459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354" y="5839761"/>
            <a:ext cx="933422" cy="9459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881" y="5839761"/>
            <a:ext cx="933422" cy="9459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150" y="5724679"/>
            <a:ext cx="933422" cy="94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3810" y="1364437"/>
            <a:ext cx="1582761" cy="182374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6" name="Rectangle 5"/>
          <p:cNvSpPr/>
          <p:nvPr/>
        </p:nvSpPr>
        <p:spPr>
          <a:xfrm>
            <a:off x="151681" y="1358151"/>
            <a:ext cx="2314085" cy="433910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Rectangle 6"/>
          <p:cNvSpPr/>
          <p:nvPr/>
        </p:nvSpPr>
        <p:spPr>
          <a:xfrm>
            <a:off x="496351" y="1472049"/>
            <a:ext cx="1458162" cy="172819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109174" y="0"/>
            <a:ext cx="8884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dirty="0" smtClean="0">
                <a:latin typeface="Comic Sans MS" panose="030F0702030302020204" pitchFamily="66" charset="0"/>
              </a:rPr>
              <a:t>Tom</a:t>
            </a:r>
            <a:r>
              <a:rPr lang="en-AU" sz="3300" dirty="0" smtClean="0">
                <a:latin typeface="Comic Sans MS" panose="030F0702030302020204" pitchFamily="66" charset="0"/>
              </a:rPr>
              <a:t> </a:t>
            </a:r>
            <a:r>
              <a:rPr lang="en-AU" sz="3300" dirty="0">
                <a:latin typeface="Comic Sans MS" panose="030F0702030302020204" pitchFamily="66" charset="0"/>
              </a:rPr>
              <a:t>has </a:t>
            </a:r>
            <a:r>
              <a:rPr lang="en-AU" sz="3300" dirty="0">
                <a:solidFill>
                  <a:srgbClr val="FF0000"/>
                </a:solidFill>
                <a:latin typeface="Comic Sans MS" panose="030F0702030302020204" pitchFamily="66" charset="0"/>
              </a:rPr>
              <a:t>four</a:t>
            </a:r>
            <a:r>
              <a:rPr lang="en-AU" sz="3300" dirty="0">
                <a:latin typeface="Comic Sans MS" panose="030F0702030302020204" pitchFamily="66" charset="0"/>
              </a:rPr>
              <a:t> </a:t>
            </a:r>
            <a:r>
              <a:rPr lang="en-AU" sz="3300" dirty="0" smtClean="0">
                <a:latin typeface="Comic Sans MS" panose="030F0702030302020204" pitchFamily="66" charset="0"/>
              </a:rPr>
              <a:t>socks </a:t>
            </a:r>
            <a:r>
              <a:rPr lang="en-AU" sz="3300" dirty="0">
                <a:latin typeface="Comic Sans MS" panose="030F0702030302020204" pitchFamily="66" charset="0"/>
              </a:rPr>
              <a:t>and </a:t>
            </a:r>
            <a:r>
              <a:rPr lang="en-AU" sz="3300" dirty="0" smtClean="0">
                <a:latin typeface="Comic Sans MS" panose="030F0702030302020204" pitchFamily="66" charset="0"/>
              </a:rPr>
              <a:t>Ian </a:t>
            </a:r>
            <a:r>
              <a:rPr lang="en-AU" sz="3300" dirty="0">
                <a:latin typeface="Comic Sans MS" panose="030F0702030302020204" pitchFamily="66" charset="0"/>
              </a:rPr>
              <a:t>has </a:t>
            </a:r>
            <a:r>
              <a:rPr lang="en-AU" sz="3300" dirty="0">
                <a:solidFill>
                  <a:srgbClr val="FF0000"/>
                </a:solidFill>
                <a:latin typeface="Comic Sans MS" panose="030F0702030302020204" pitchFamily="66" charset="0"/>
              </a:rPr>
              <a:t>one</a:t>
            </a:r>
            <a:r>
              <a:rPr lang="en-AU" sz="3300" dirty="0">
                <a:latin typeface="Comic Sans MS" panose="030F0702030302020204" pitchFamily="66" charset="0"/>
              </a:rPr>
              <a:t> </a:t>
            </a:r>
            <a:r>
              <a:rPr lang="en-AU" sz="3300" dirty="0" smtClean="0">
                <a:latin typeface="Comic Sans MS" panose="030F0702030302020204" pitchFamily="66" charset="0"/>
              </a:rPr>
              <a:t>sock. </a:t>
            </a:r>
            <a:r>
              <a:rPr lang="en-AU" sz="3300" dirty="0">
                <a:latin typeface="Comic Sans MS" panose="030F0702030302020204" pitchFamily="66" charset="0"/>
              </a:rPr>
              <a:t>How many </a:t>
            </a:r>
            <a:r>
              <a:rPr lang="en-AU" sz="3300" dirty="0" smtClean="0">
                <a:latin typeface="Comic Sans MS" panose="030F0702030302020204" pitchFamily="66" charset="0"/>
              </a:rPr>
              <a:t>socks </a:t>
            </a:r>
            <a:r>
              <a:rPr lang="en-AU" sz="3300" dirty="0">
                <a:latin typeface="Comic Sans MS" panose="030F0702030302020204" pitchFamily="66" charset="0"/>
              </a:rPr>
              <a:t>do they have?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25982" y="1364437"/>
            <a:ext cx="1078180" cy="22006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135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47511" y="1354771"/>
            <a:ext cx="2284550" cy="427515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8" name="Rectangle 17"/>
          <p:cNvSpPr/>
          <p:nvPr/>
        </p:nvSpPr>
        <p:spPr>
          <a:xfrm>
            <a:off x="3733905" y="1472049"/>
            <a:ext cx="1458162" cy="172819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19" name="Rectangle 18"/>
          <p:cNvSpPr/>
          <p:nvPr/>
        </p:nvSpPr>
        <p:spPr>
          <a:xfrm>
            <a:off x="5614134" y="1235842"/>
            <a:ext cx="1129476" cy="22006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135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anose="030F0702030302020204" pitchFamily="66" charset="0"/>
              </a:rPr>
              <a:t>=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80150" t="15441" r="14450" b="73759"/>
          <a:stretch/>
        </p:blipFill>
        <p:spPr>
          <a:xfrm>
            <a:off x="9144000" y="1240740"/>
            <a:ext cx="739337" cy="9241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87288" t="15441" r="7584" b="73759"/>
          <a:stretch/>
        </p:blipFill>
        <p:spPr>
          <a:xfrm>
            <a:off x="9969904" y="1208491"/>
            <a:ext cx="702078" cy="9241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80150" t="28414" r="14389" b="60857"/>
          <a:stretch/>
        </p:blipFill>
        <p:spPr>
          <a:xfrm>
            <a:off x="9168227" y="2270081"/>
            <a:ext cx="747710" cy="9181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86794" t="28414" r="7684" b="60857"/>
          <a:stretch/>
        </p:blipFill>
        <p:spPr>
          <a:xfrm>
            <a:off x="9903607" y="2270081"/>
            <a:ext cx="756083" cy="9181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80150" t="40405" r="14450" b="48866"/>
          <a:stretch/>
        </p:blipFill>
        <p:spPr>
          <a:xfrm>
            <a:off x="9170768" y="3270774"/>
            <a:ext cx="739337" cy="9181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86657" t="40405" r="8215" b="48866"/>
          <a:stretch/>
        </p:blipFill>
        <p:spPr>
          <a:xfrm>
            <a:off x="9910105" y="3293354"/>
            <a:ext cx="702078" cy="91810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80150" t="52431" r="14957" b="36840"/>
          <a:stretch/>
        </p:blipFill>
        <p:spPr>
          <a:xfrm>
            <a:off x="9144000" y="4271467"/>
            <a:ext cx="669900" cy="9181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86658" t="52395" r="8510" b="36615"/>
          <a:stretch/>
        </p:blipFill>
        <p:spPr>
          <a:xfrm>
            <a:off x="9892576" y="4249126"/>
            <a:ext cx="661553" cy="9404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l="83871" t="64372" r="11249" b="24899"/>
          <a:stretch/>
        </p:blipFill>
        <p:spPr>
          <a:xfrm>
            <a:off x="9168227" y="5203601"/>
            <a:ext cx="668179" cy="91810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85999" t="78080" r="7701" b="11840"/>
          <a:stretch/>
        </p:blipFill>
        <p:spPr>
          <a:xfrm>
            <a:off x="9883101" y="5223439"/>
            <a:ext cx="875684" cy="875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43810" y="2669325"/>
            <a:ext cx="1582761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AU" sz="3000" dirty="0" smtClean="0">
                <a:latin typeface="Comic Sans MS" panose="030F0702030302020204" pitchFamily="66" charset="0"/>
              </a:rPr>
              <a:t>socks</a:t>
            </a:r>
            <a:endParaRPr lang="en-AU" sz="3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28601" r="32915"/>
          <a:stretch/>
        </p:blipFill>
        <p:spPr>
          <a:xfrm>
            <a:off x="231382" y="5932156"/>
            <a:ext cx="512576" cy="88987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/>
          <a:srcRect l="28601" r="32915"/>
          <a:stretch/>
        </p:blipFill>
        <p:spPr>
          <a:xfrm>
            <a:off x="2676943" y="5947407"/>
            <a:ext cx="512576" cy="88987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/>
          <a:srcRect l="28601" r="32915"/>
          <a:stretch/>
        </p:blipFill>
        <p:spPr>
          <a:xfrm>
            <a:off x="1813406" y="5947407"/>
            <a:ext cx="512576" cy="88987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/>
          <a:srcRect l="28601" r="32915"/>
          <a:stretch/>
        </p:blipFill>
        <p:spPr>
          <a:xfrm>
            <a:off x="1022394" y="5966800"/>
            <a:ext cx="512576" cy="88987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l="28601" r="32915"/>
          <a:stretch/>
        </p:blipFill>
        <p:spPr>
          <a:xfrm>
            <a:off x="3475515" y="5912763"/>
            <a:ext cx="512576" cy="8898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/>
          <a:srcRect l="28601" r="32915"/>
          <a:stretch/>
        </p:blipFill>
        <p:spPr>
          <a:xfrm>
            <a:off x="5921076" y="5928014"/>
            <a:ext cx="512576" cy="88987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/>
          <a:srcRect l="28601" r="32915"/>
          <a:stretch/>
        </p:blipFill>
        <p:spPr>
          <a:xfrm>
            <a:off x="5057539" y="5928014"/>
            <a:ext cx="512576" cy="88987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/>
          <a:srcRect l="28601" r="32915"/>
          <a:stretch/>
        </p:blipFill>
        <p:spPr>
          <a:xfrm>
            <a:off x="4266527" y="5947407"/>
            <a:ext cx="512576" cy="88987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/>
          <a:srcRect l="28601" r="32915"/>
          <a:stretch/>
        </p:blipFill>
        <p:spPr>
          <a:xfrm>
            <a:off x="8309956" y="5893370"/>
            <a:ext cx="512576" cy="8898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l="28601" r="32915"/>
          <a:stretch/>
        </p:blipFill>
        <p:spPr>
          <a:xfrm>
            <a:off x="7446419" y="5893370"/>
            <a:ext cx="512576" cy="88987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/>
          <a:srcRect l="28601" r="32915"/>
          <a:stretch/>
        </p:blipFill>
        <p:spPr>
          <a:xfrm>
            <a:off x="6655407" y="5912763"/>
            <a:ext cx="512576" cy="88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9389" y="1395850"/>
            <a:ext cx="2314085" cy="433910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Rectangle 6"/>
          <p:cNvSpPr/>
          <p:nvPr/>
        </p:nvSpPr>
        <p:spPr>
          <a:xfrm>
            <a:off x="480857" y="1493422"/>
            <a:ext cx="1458162" cy="172819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16" name="Rectangle 15"/>
          <p:cNvSpPr/>
          <p:nvPr/>
        </p:nvSpPr>
        <p:spPr>
          <a:xfrm>
            <a:off x="2310488" y="1385810"/>
            <a:ext cx="1078180" cy="22006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135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05218" y="1392470"/>
            <a:ext cx="2284550" cy="427515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8" name="Rectangle 17"/>
          <p:cNvSpPr/>
          <p:nvPr/>
        </p:nvSpPr>
        <p:spPr>
          <a:xfrm>
            <a:off x="3718412" y="1493422"/>
            <a:ext cx="1458162" cy="172819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19" name="Rectangle 18"/>
          <p:cNvSpPr/>
          <p:nvPr/>
        </p:nvSpPr>
        <p:spPr>
          <a:xfrm>
            <a:off x="5640933" y="1016981"/>
            <a:ext cx="1129476" cy="22006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135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anose="030F0702030302020204" pitchFamily="66" charset="0"/>
              </a:rPr>
              <a:t>=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80150" t="15441" r="14450" b="73759"/>
          <a:stretch/>
        </p:blipFill>
        <p:spPr>
          <a:xfrm>
            <a:off x="9160820" y="997121"/>
            <a:ext cx="739337" cy="9241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87288" t="15441" r="7584" b="73759"/>
          <a:stretch/>
        </p:blipFill>
        <p:spPr>
          <a:xfrm>
            <a:off x="9986723" y="964872"/>
            <a:ext cx="702078" cy="9241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80150" t="28414" r="14389" b="60857"/>
          <a:stretch/>
        </p:blipFill>
        <p:spPr>
          <a:xfrm>
            <a:off x="9185047" y="2026463"/>
            <a:ext cx="747710" cy="9181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86794" t="28414" r="7684" b="60857"/>
          <a:stretch/>
        </p:blipFill>
        <p:spPr>
          <a:xfrm>
            <a:off x="9920426" y="2026463"/>
            <a:ext cx="756083" cy="9181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80150" t="40405" r="14450" b="48866"/>
          <a:stretch/>
        </p:blipFill>
        <p:spPr>
          <a:xfrm>
            <a:off x="9187588" y="3027155"/>
            <a:ext cx="739337" cy="9181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86657" t="40405" r="8215" b="48866"/>
          <a:stretch/>
        </p:blipFill>
        <p:spPr>
          <a:xfrm>
            <a:off x="9926924" y="3049735"/>
            <a:ext cx="702078" cy="91810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80150" t="52431" r="14957" b="36840"/>
          <a:stretch/>
        </p:blipFill>
        <p:spPr>
          <a:xfrm>
            <a:off x="9160820" y="4027849"/>
            <a:ext cx="669900" cy="9181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86658" t="52395" r="8510" b="36615"/>
          <a:stretch/>
        </p:blipFill>
        <p:spPr>
          <a:xfrm>
            <a:off x="9909395" y="4005508"/>
            <a:ext cx="661553" cy="9404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l="83871" t="64372" r="11249" b="24899"/>
          <a:stretch/>
        </p:blipFill>
        <p:spPr>
          <a:xfrm>
            <a:off x="9185047" y="4959983"/>
            <a:ext cx="668179" cy="91810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85999" t="78080" r="7701" b="11840"/>
          <a:stretch/>
        </p:blipFill>
        <p:spPr>
          <a:xfrm>
            <a:off x="9899921" y="4979820"/>
            <a:ext cx="875684" cy="87568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2224" y="35594"/>
            <a:ext cx="8938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omic Sans MS" panose="030F0702030302020204" pitchFamily="66" charset="0"/>
              </a:rPr>
              <a:t>Philip</a:t>
            </a:r>
            <a:r>
              <a:rPr lang="en-AU" sz="2800" dirty="0" smtClean="0">
                <a:latin typeface="Comic Sans MS" panose="030F0702030302020204" pitchFamily="66" charset="0"/>
              </a:rPr>
              <a:t> </a:t>
            </a:r>
            <a:r>
              <a:rPr lang="en-AU" sz="2800" dirty="0">
                <a:latin typeface="Comic Sans MS" panose="030F0702030302020204" pitchFamily="66" charset="0"/>
              </a:rPr>
              <a:t>has </a:t>
            </a:r>
            <a:r>
              <a:rPr lang="en-AU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three</a:t>
            </a:r>
            <a:r>
              <a:rPr lang="en-AU" sz="2800" dirty="0">
                <a:latin typeface="Comic Sans MS" panose="030F0702030302020204" pitchFamily="66" charset="0"/>
              </a:rPr>
              <a:t> </a:t>
            </a:r>
            <a:r>
              <a:rPr lang="en-AU" sz="2800" dirty="0" smtClean="0">
                <a:latin typeface="Comic Sans MS" panose="030F0702030302020204" pitchFamily="66" charset="0"/>
              </a:rPr>
              <a:t>scarves and </a:t>
            </a:r>
            <a:r>
              <a:rPr lang="en-AU" sz="2800" dirty="0" smtClean="0">
                <a:latin typeface="Comic Sans MS" panose="030F0702030302020204" pitchFamily="66" charset="0"/>
              </a:rPr>
              <a:t>Sam</a:t>
            </a:r>
            <a:r>
              <a:rPr lang="en-AU" sz="2800" dirty="0" smtClean="0">
                <a:latin typeface="Comic Sans MS" panose="030F0702030302020204" pitchFamily="66" charset="0"/>
              </a:rPr>
              <a:t> </a:t>
            </a:r>
            <a:r>
              <a:rPr lang="en-AU" sz="2800" dirty="0">
                <a:latin typeface="Comic Sans MS" panose="030F0702030302020204" pitchFamily="66" charset="0"/>
              </a:rPr>
              <a:t>has </a:t>
            </a:r>
            <a:r>
              <a:rPr lang="en-AU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two</a:t>
            </a:r>
            <a:r>
              <a:rPr lang="en-AU" sz="2800" dirty="0">
                <a:latin typeface="Comic Sans MS" panose="030F0702030302020204" pitchFamily="66" charset="0"/>
              </a:rPr>
              <a:t> </a:t>
            </a:r>
            <a:r>
              <a:rPr lang="en-AU" sz="2800" dirty="0" smtClean="0">
                <a:latin typeface="Comic Sans MS" panose="030F0702030302020204" pitchFamily="66" charset="0"/>
              </a:rPr>
              <a:t>scarves, </a:t>
            </a:r>
            <a:r>
              <a:rPr lang="en-AU" sz="2800" dirty="0">
                <a:latin typeface="Comic Sans MS" panose="030F0702030302020204" pitchFamily="66" charset="0"/>
              </a:rPr>
              <a:t>how many </a:t>
            </a:r>
            <a:r>
              <a:rPr lang="en-AU" sz="2800" dirty="0" smtClean="0">
                <a:latin typeface="Comic Sans MS" panose="030F0702030302020204" pitchFamily="66" charset="0"/>
              </a:rPr>
              <a:t>scarves </a:t>
            </a:r>
            <a:r>
              <a:rPr lang="en-AU" sz="2800" dirty="0">
                <a:latin typeface="Comic Sans MS" panose="030F0702030302020204" pitchFamily="66" charset="0"/>
              </a:rPr>
              <a:t>do they have altogether?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43810" y="1364437"/>
            <a:ext cx="1582761" cy="182374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7" name="Rectangle 26"/>
          <p:cNvSpPr/>
          <p:nvPr/>
        </p:nvSpPr>
        <p:spPr>
          <a:xfrm>
            <a:off x="6743810" y="2669325"/>
            <a:ext cx="1582761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000" dirty="0" smtClean="0">
                <a:latin typeface="Comic Sans MS" panose="030F0702030302020204" pitchFamily="66" charset="0"/>
              </a:rPr>
              <a:t>scarves</a:t>
            </a:r>
            <a:endParaRPr lang="en-AU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389" y="5911898"/>
            <a:ext cx="792045" cy="10797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8" y="5911898"/>
            <a:ext cx="792045" cy="107972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7446" y="5911898"/>
            <a:ext cx="792045" cy="107972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8805" y="5911898"/>
            <a:ext cx="792045" cy="107972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9472" y="5878085"/>
            <a:ext cx="792045" cy="1079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0831" y="5878085"/>
            <a:ext cx="792045" cy="107972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7529" y="5878085"/>
            <a:ext cx="792045" cy="107972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8888" y="5878085"/>
            <a:ext cx="792045" cy="107972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7185" y="5900053"/>
            <a:ext cx="792045" cy="10797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8544" y="5900053"/>
            <a:ext cx="792045" cy="107972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5242" y="5900053"/>
            <a:ext cx="792045" cy="107972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6601" y="5900053"/>
            <a:ext cx="792045" cy="10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18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1681" y="1155616"/>
            <a:ext cx="2314085" cy="40749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5" name="Rectangle 14"/>
          <p:cNvSpPr/>
          <p:nvPr/>
        </p:nvSpPr>
        <p:spPr>
          <a:xfrm>
            <a:off x="523150" y="1253188"/>
            <a:ext cx="1458162" cy="172819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16" name="Rectangle 15"/>
          <p:cNvSpPr/>
          <p:nvPr/>
        </p:nvSpPr>
        <p:spPr>
          <a:xfrm>
            <a:off x="2352781" y="1145575"/>
            <a:ext cx="1078180" cy="22006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135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47511" y="1152235"/>
            <a:ext cx="2284550" cy="4014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8" name="Rectangle 17"/>
          <p:cNvSpPr/>
          <p:nvPr/>
        </p:nvSpPr>
        <p:spPr>
          <a:xfrm>
            <a:off x="3760704" y="1253188"/>
            <a:ext cx="1458162" cy="172819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19" name="Rectangle 18"/>
          <p:cNvSpPr/>
          <p:nvPr/>
        </p:nvSpPr>
        <p:spPr>
          <a:xfrm>
            <a:off x="5640933" y="1016981"/>
            <a:ext cx="1129476" cy="22006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135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anose="030F0702030302020204" pitchFamily="66" charset="0"/>
              </a:rPr>
              <a:t>=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80150" t="15441" r="14450" b="73759"/>
          <a:stretch/>
        </p:blipFill>
        <p:spPr>
          <a:xfrm>
            <a:off x="9202149" y="902350"/>
            <a:ext cx="739337" cy="9241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87288" t="15441" r="7584" b="73759"/>
          <a:stretch/>
        </p:blipFill>
        <p:spPr>
          <a:xfrm>
            <a:off x="10028053" y="870102"/>
            <a:ext cx="702078" cy="9241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80150" t="28414" r="14389" b="60857"/>
          <a:stretch/>
        </p:blipFill>
        <p:spPr>
          <a:xfrm>
            <a:off x="9226376" y="1931692"/>
            <a:ext cx="747710" cy="9181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86794" t="28414" r="7684" b="60857"/>
          <a:stretch/>
        </p:blipFill>
        <p:spPr>
          <a:xfrm>
            <a:off x="9961756" y="1931692"/>
            <a:ext cx="756083" cy="9181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80150" t="40405" r="14450" b="48866"/>
          <a:stretch/>
        </p:blipFill>
        <p:spPr>
          <a:xfrm>
            <a:off x="9228917" y="2932385"/>
            <a:ext cx="739337" cy="9181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86657" t="40405" r="8215" b="48866"/>
          <a:stretch/>
        </p:blipFill>
        <p:spPr>
          <a:xfrm>
            <a:off x="9968254" y="2954964"/>
            <a:ext cx="702078" cy="9181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80150" t="52431" r="14957" b="36840"/>
          <a:stretch/>
        </p:blipFill>
        <p:spPr>
          <a:xfrm>
            <a:off x="9202149" y="3933078"/>
            <a:ext cx="669900" cy="9181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86658" t="52395" r="8510" b="36615"/>
          <a:stretch/>
        </p:blipFill>
        <p:spPr>
          <a:xfrm>
            <a:off x="9950725" y="3910737"/>
            <a:ext cx="661553" cy="9404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83871" t="64372" r="11249" b="24899"/>
          <a:stretch/>
        </p:blipFill>
        <p:spPr>
          <a:xfrm>
            <a:off x="9226376" y="4865212"/>
            <a:ext cx="668179" cy="9181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85999" t="78080" r="7701" b="11840"/>
          <a:stretch/>
        </p:blipFill>
        <p:spPr>
          <a:xfrm>
            <a:off x="9941250" y="4885049"/>
            <a:ext cx="875684" cy="87568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743810" y="1364437"/>
            <a:ext cx="1582761" cy="182374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1" name="Rectangle 30"/>
          <p:cNvSpPr/>
          <p:nvPr/>
        </p:nvSpPr>
        <p:spPr>
          <a:xfrm>
            <a:off x="6743810" y="2669325"/>
            <a:ext cx="1582761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000" dirty="0" smtClean="0">
                <a:latin typeface="Comic Sans MS" panose="030F0702030302020204" pitchFamily="66" charset="0"/>
              </a:rPr>
              <a:t>gloves</a:t>
            </a:r>
            <a:endParaRPr lang="en-AU" sz="3000" dirty="0"/>
          </a:p>
        </p:txBody>
      </p:sp>
      <p:sp>
        <p:nvSpPr>
          <p:cNvPr id="32" name="TextBox 31"/>
          <p:cNvSpPr txBox="1"/>
          <p:nvPr/>
        </p:nvSpPr>
        <p:spPr>
          <a:xfrm>
            <a:off x="62224" y="35594"/>
            <a:ext cx="8938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omic Sans MS" panose="030F0702030302020204" pitchFamily="66" charset="0"/>
              </a:rPr>
              <a:t>Zak</a:t>
            </a:r>
            <a:r>
              <a:rPr lang="en-AU" sz="2800" dirty="0" smtClean="0">
                <a:latin typeface="Comic Sans MS" panose="030F0702030302020204" pitchFamily="66" charset="0"/>
              </a:rPr>
              <a:t> </a:t>
            </a:r>
            <a:r>
              <a:rPr lang="en-AU" sz="2800" dirty="0">
                <a:latin typeface="Comic Sans MS" panose="030F0702030302020204" pitchFamily="66" charset="0"/>
              </a:rPr>
              <a:t>has </a:t>
            </a:r>
            <a:r>
              <a:rPr lang="en-AU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three</a:t>
            </a:r>
            <a:r>
              <a:rPr lang="en-AU" sz="2800" dirty="0">
                <a:latin typeface="Comic Sans MS" panose="030F0702030302020204" pitchFamily="66" charset="0"/>
              </a:rPr>
              <a:t> </a:t>
            </a:r>
            <a:r>
              <a:rPr lang="en-AU" sz="2800" dirty="0" smtClean="0">
                <a:latin typeface="Comic Sans MS" panose="030F0702030302020204" pitchFamily="66" charset="0"/>
              </a:rPr>
              <a:t>gloves and </a:t>
            </a:r>
            <a:r>
              <a:rPr lang="en-AU" sz="2800" dirty="0" smtClean="0">
                <a:latin typeface="Comic Sans MS" panose="030F0702030302020204" pitchFamily="66" charset="0"/>
              </a:rPr>
              <a:t>Tim</a:t>
            </a:r>
            <a:r>
              <a:rPr lang="en-AU" sz="2800" dirty="0" smtClean="0">
                <a:latin typeface="Comic Sans MS" panose="030F0702030302020204" pitchFamily="66" charset="0"/>
              </a:rPr>
              <a:t> </a:t>
            </a:r>
            <a:r>
              <a:rPr lang="en-AU" sz="2800" dirty="0" smtClean="0">
                <a:latin typeface="Comic Sans MS" panose="030F0702030302020204" pitchFamily="66" charset="0"/>
              </a:rPr>
              <a:t>has</a:t>
            </a:r>
            <a:r>
              <a:rPr lang="en-A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four</a:t>
            </a:r>
            <a:r>
              <a:rPr lang="en-AU" sz="2800" dirty="0" smtClean="0">
                <a:latin typeface="Comic Sans MS" panose="030F0702030302020204" pitchFamily="66" charset="0"/>
              </a:rPr>
              <a:t> gloves, </a:t>
            </a:r>
            <a:r>
              <a:rPr lang="en-AU" sz="2800" dirty="0">
                <a:latin typeface="Comic Sans MS" panose="030F0702030302020204" pitchFamily="66" charset="0"/>
              </a:rPr>
              <a:t>how many </a:t>
            </a:r>
            <a:r>
              <a:rPr lang="en-AU" sz="2800" dirty="0" smtClean="0">
                <a:latin typeface="Comic Sans MS" panose="030F0702030302020204" pitchFamily="66" charset="0"/>
              </a:rPr>
              <a:t>gloves </a:t>
            </a:r>
            <a:r>
              <a:rPr lang="en-AU" sz="2800" dirty="0">
                <a:latin typeface="Comic Sans MS" panose="030F0702030302020204" pitchFamily="66" charset="0"/>
              </a:rPr>
              <a:t>do they have altogether?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9" b="90327" l="0" r="55313"/>
                    </a14:imgEffect>
                  </a14:imgLayer>
                </a14:imgProps>
              </a:ext>
            </a:extLst>
          </a:blip>
          <a:srcRect l="3401" t="11513" r="46709" b="15168"/>
          <a:stretch/>
        </p:blipFill>
        <p:spPr>
          <a:xfrm>
            <a:off x="391886" y="5593606"/>
            <a:ext cx="860345" cy="12643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9" b="90327" l="0" r="55313"/>
                    </a14:imgEffect>
                  </a14:imgLayer>
                </a14:imgProps>
              </a:ext>
            </a:extLst>
          </a:blip>
          <a:srcRect l="3401" t="11513" r="46709" b="15168"/>
          <a:stretch/>
        </p:blipFill>
        <p:spPr>
          <a:xfrm>
            <a:off x="1298926" y="5593606"/>
            <a:ext cx="860345" cy="12643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9" b="90327" l="0" r="55313"/>
                    </a14:imgEffect>
                  </a14:imgLayer>
                </a14:imgProps>
              </a:ext>
            </a:extLst>
          </a:blip>
          <a:srcRect l="3401" t="11513" r="46709" b="15168"/>
          <a:stretch/>
        </p:blipFill>
        <p:spPr>
          <a:xfrm>
            <a:off x="2229591" y="5627742"/>
            <a:ext cx="860345" cy="12643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9" b="90327" l="0" r="55313"/>
                    </a14:imgEffect>
                  </a14:imgLayer>
                </a14:imgProps>
              </a:ext>
            </a:extLst>
          </a:blip>
          <a:srcRect l="3401" t="11513" r="46709" b="15168"/>
          <a:stretch/>
        </p:blipFill>
        <p:spPr>
          <a:xfrm>
            <a:off x="3136631" y="5627742"/>
            <a:ext cx="860345" cy="12643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9" b="90327" l="0" r="55313"/>
                    </a14:imgEffect>
                  </a14:imgLayer>
                </a14:imgProps>
              </a:ext>
            </a:extLst>
          </a:blip>
          <a:srcRect l="3401" t="11513" r="46709" b="15168"/>
          <a:stretch/>
        </p:blipFill>
        <p:spPr>
          <a:xfrm>
            <a:off x="4213753" y="5627742"/>
            <a:ext cx="860345" cy="12643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9" b="90327" l="0" r="55313"/>
                    </a14:imgEffect>
                  </a14:imgLayer>
                </a14:imgProps>
              </a:ext>
            </a:extLst>
          </a:blip>
          <a:srcRect l="3401" t="11513" r="46709" b="15168"/>
          <a:stretch/>
        </p:blipFill>
        <p:spPr>
          <a:xfrm>
            <a:off x="5120793" y="5627742"/>
            <a:ext cx="860345" cy="126439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9" b="90327" l="0" r="55313"/>
                    </a14:imgEffect>
                  </a14:imgLayer>
                </a14:imgProps>
              </a:ext>
            </a:extLst>
          </a:blip>
          <a:srcRect l="3401" t="11513" r="46709" b="15168"/>
          <a:stretch/>
        </p:blipFill>
        <p:spPr>
          <a:xfrm>
            <a:off x="6051458" y="5661878"/>
            <a:ext cx="860345" cy="12643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9" b="90327" l="0" r="55313"/>
                    </a14:imgEffect>
                  </a14:imgLayer>
                </a14:imgProps>
              </a:ext>
            </a:extLst>
          </a:blip>
          <a:srcRect l="3401" t="11513" r="46709" b="15168"/>
          <a:stretch/>
        </p:blipFill>
        <p:spPr>
          <a:xfrm>
            <a:off x="6958498" y="5661878"/>
            <a:ext cx="860345" cy="12643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9" b="90327" l="0" r="55313"/>
                    </a14:imgEffect>
                  </a14:imgLayer>
                </a14:imgProps>
              </a:ext>
            </a:extLst>
          </a:blip>
          <a:srcRect l="3401" t="11513" r="46709" b="15168"/>
          <a:stretch/>
        </p:blipFill>
        <p:spPr>
          <a:xfrm>
            <a:off x="7889163" y="5661878"/>
            <a:ext cx="860345" cy="12643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9" b="90327" l="0" r="55313"/>
                    </a14:imgEffect>
                  </a14:imgLayer>
                </a14:imgProps>
              </a:ext>
            </a:extLst>
          </a:blip>
          <a:srcRect l="3401" t="11513" r="46709" b="15168"/>
          <a:stretch/>
        </p:blipFill>
        <p:spPr>
          <a:xfrm>
            <a:off x="8796203" y="5661878"/>
            <a:ext cx="860345" cy="1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5846" y="-70954"/>
            <a:ext cx="7470980" cy="5336158"/>
            <a:chOff x="247794" y="-94605"/>
            <a:chExt cx="9961307" cy="7114877"/>
          </a:xfrm>
        </p:grpSpPr>
        <p:sp>
          <p:nvSpPr>
            <p:cNvPr id="28" name="Rectangle 27"/>
            <p:cNvSpPr/>
            <p:nvPr/>
          </p:nvSpPr>
          <p:spPr>
            <a:xfrm>
              <a:off x="8903818" y="525400"/>
              <a:ext cx="1305283" cy="1844646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94369" y="0"/>
              <a:ext cx="3091545" cy="6839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21910" y="-94605"/>
              <a:ext cx="1437573" cy="2934136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35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08904" y="-19345"/>
              <a:ext cx="1505968" cy="2934136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35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=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7794" y="236206"/>
              <a:ext cx="3091545" cy="6784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91830" y="98852"/>
              <a:ext cx="1463221" cy="2395528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0875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408517" y="174700"/>
              <a:ext cx="1463221" cy="2395528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0875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7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150" t="15441" r="14450" b="73759"/>
          <a:stretch/>
        </p:blipFill>
        <p:spPr>
          <a:xfrm>
            <a:off x="9156538" y="182205"/>
            <a:ext cx="739337" cy="92417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/>
          <a:srcRect l="87288" t="15441" r="7584" b="73759"/>
          <a:stretch/>
        </p:blipFill>
        <p:spPr>
          <a:xfrm>
            <a:off x="9962228" y="182205"/>
            <a:ext cx="702078" cy="9241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80150" t="28414" r="14389" b="60857"/>
          <a:stretch/>
        </p:blipFill>
        <p:spPr>
          <a:xfrm>
            <a:off x="9186314" y="1294138"/>
            <a:ext cx="747710" cy="9181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86794" t="28414" r="7684" b="60857"/>
          <a:stretch/>
        </p:blipFill>
        <p:spPr>
          <a:xfrm>
            <a:off x="9916145" y="1211547"/>
            <a:ext cx="756083" cy="9181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80150" t="40405" r="14450" b="48866"/>
          <a:stretch/>
        </p:blipFill>
        <p:spPr>
          <a:xfrm>
            <a:off x="9183306" y="2212240"/>
            <a:ext cx="739337" cy="9181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86657" t="40405" r="8215" b="48866"/>
          <a:stretch/>
        </p:blipFill>
        <p:spPr>
          <a:xfrm>
            <a:off x="9922643" y="2234819"/>
            <a:ext cx="702078" cy="9181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80150" t="52431" r="14957" b="36840"/>
          <a:stretch/>
        </p:blipFill>
        <p:spPr>
          <a:xfrm>
            <a:off x="9156538" y="3212933"/>
            <a:ext cx="669900" cy="9181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86658" t="52395" r="8510" b="36615"/>
          <a:stretch/>
        </p:blipFill>
        <p:spPr>
          <a:xfrm>
            <a:off x="9905114" y="3190592"/>
            <a:ext cx="661553" cy="9404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83871" t="64372" r="11249" b="24899"/>
          <a:stretch/>
        </p:blipFill>
        <p:spPr>
          <a:xfrm>
            <a:off x="9180765" y="4145067"/>
            <a:ext cx="668179" cy="918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5999" t="78080" r="7701" b="11840"/>
          <a:stretch/>
        </p:blipFill>
        <p:spPr>
          <a:xfrm>
            <a:off x="9895639" y="4164905"/>
            <a:ext cx="875684" cy="87568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2571" y="5434721"/>
            <a:ext cx="1246138" cy="567068"/>
            <a:chOff x="382571" y="5434721"/>
            <a:chExt cx="1246138" cy="56706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571" y="5434721"/>
              <a:ext cx="567068" cy="56706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1641" y="5434721"/>
              <a:ext cx="567068" cy="567068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345175" y="6171306"/>
            <a:ext cx="1246138" cy="567068"/>
            <a:chOff x="382571" y="5434721"/>
            <a:chExt cx="1246138" cy="56706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571" y="5434721"/>
              <a:ext cx="567068" cy="56706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1641" y="5434721"/>
              <a:ext cx="567068" cy="567068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2385324" y="5326696"/>
            <a:ext cx="1246138" cy="567068"/>
            <a:chOff x="382571" y="5434721"/>
            <a:chExt cx="1246138" cy="56706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571" y="5434721"/>
              <a:ext cx="567068" cy="56706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1641" y="5434721"/>
              <a:ext cx="567068" cy="56706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3600695" y="6090949"/>
            <a:ext cx="1246138" cy="567068"/>
            <a:chOff x="382571" y="5434721"/>
            <a:chExt cx="1246138" cy="567068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571" y="5434721"/>
              <a:ext cx="567068" cy="56706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1641" y="5434721"/>
              <a:ext cx="567068" cy="56706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800645" y="5434721"/>
            <a:ext cx="1246138" cy="1223296"/>
            <a:chOff x="6800645" y="5434721"/>
            <a:chExt cx="1246138" cy="122329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0645" y="5434721"/>
              <a:ext cx="567068" cy="56706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9715" y="5434721"/>
              <a:ext cx="567068" cy="567068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4041" y="6090949"/>
              <a:ext cx="567068" cy="567068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010" y="5523881"/>
            <a:ext cx="567068" cy="56706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991" y="6200778"/>
            <a:ext cx="567068" cy="56706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8336958" y="5419183"/>
            <a:ext cx="1246138" cy="1223296"/>
            <a:chOff x="6800645" y="5434721"/>
            <a:chExt cx="1246138" cy="1223296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0645" y="5434721"/>
              <a:ext cx="567068" cy="56706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9715" y="5434721"/>
              <a:ext cx="567068" cy="56706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4041" y="6090949"/>
              <a:ext cx="567068" cy="567068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9793563" y="5440926"/>
            <a:ext cx="1246138" cy="1223296"/>
            <a:chOff x="6800645" y="5434721"/>
            <a:chExt cx="1246138" cy="1223296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0645" y="5434721"/>
              <a:ext cx="567068" cy="56706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9715" y="5434721"/>
              <a:ext cx="567068" cy="56706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4041" y="6090949"/>
              <a:ext cx="567068" cy="567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04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5846" y="-70954"/>
            <a:ext cx="7470980" cy="5336158"/>
            <a:chOff x="247794" y="-94605"/>
            <a:chExt cx="9961307" cy="7114877"/>
          </a:xfrm>
        </p:grpSpPr>
        <p:sp>
          <p:nvSpPr>
            <p:cNvPr id="28" name="Rectangle 27"/>
            <p:cNvSpPr/>
            <p:nvPr/>
          </p:nvSpPr>
          <p:spPr>
            <a:xfrm>
              <a:off x="8903818" y="525400"/>
              <a:ext cx="1305283" cy="1844646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17092" y="180924"/>
              <a:ext cx="3091545" cy="6839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21910" y="-94605"/>
              <a:ext cx="1437573" cy="2934136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35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08904" y="-19345"/>
              <a:ext cx="1505968" cy="2934136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35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=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7794" y="236206"/>
              <a:ext cx="3091545" cy="6784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91829" y="98852"/>
              <a:ext cx="1463221" cy="2395528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0875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408518" y="174700"/>
              <a:ext cx="1463221" cy="2395528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10875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Comic Sans MS" panose="030F0702030302020204" pitchFamily="66" charset="0"/>
                </a:rPr>
                <a:t>9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150" t="15441" r="14450" b="73759"/>
          <a:stretch/>
        </p:blipFill>
        <p:spPr>
          <a:xfrm>
            <a:off x="9156538" y="182205"/>
            <a:ext cx="739337" cy="92417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/>
          <a:srcRect l="87288" t="15441" r="7584" b="73759"/>
          <a:stretch/>
        </p:blipFill>
        <p:spPr>
          <a:xfrm>
            <a:off x="9962228" y="182205"/>
            <a:ext cx="702078" cy="9241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80150" t="28414" r="14389" b="60857"/>
          <a:stretch/>
        </p:blipFill>
        <p:spPr>
          <a:xfrm>
            <a:off x="9186314" y="1294138"/>
            <a:ext cx="747710" cy="9181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86794" t="28414" r="7684" b="60857"/>
          <a:stretch/>
        </p:blipFill>
        <p:spPr>
          <a:xfrm>
            <a:off x="9916145" y="1211547"/>
            <a:ext cx="756083" cy="9181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80150" t="40405" r="14450" b="48866"/>
          <a:stretch/>
        </p:blipFill>
        <p:spPr>
          <a:xfrm>
            <a:off x="9183306" y="2212240"/>
            <a:ext cx="739337" cy="9181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86657" t="40405" r="8215" b="48866"/>
          <a:stretch/>
        </p:blipFill>
        <p:spPr>
          <a:xfrm>
            <a:off x="9922643" y="2234819"/>
            <a:ext cx="702078" cy="9181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80150" t="52431" r="14957" b="36840"/>
          <a:stretch/>
        </p:blipFill>
        <p:spPr>
          <a:xfrm>
            <a:off x="9156538" y="3212933"/>
            <a:ext cx="669900" cy="9181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86658" t="52395" r="8510" b="36615"/>
          <a:stretch/>
        </p:blipFill>
        <p:spPr>
          <a:xfrm>
            <a:off x="9905114" y="3190592"/>
            <a:ext cx="661553" cy="9404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83871" t="64372" r="11249" b="24899"/>
          <a:stretch/>
        </p:blipFill>
        <p:spPr>
          <a:xfrm>
            <a:off x="9180765" y="4145067"/>
            <a:ext cx="668179" cy="918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5999" t="78080" r="7701" b="11840"/>
          <a:stretch/>
        </p:blipFill>
        <p:spPr>
          <a:xfrm>
            <a:off x="9895639" y="4164905"/>
            <a:ext cx="875684" cy="87568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32598" y="5611738"/>
            <a:ext cx="824337" cy="821724"/>
            <a:chOff x="273956" y="5555297"/>
            <a:chExt cx="824337" cy="821724"/>
          </a:xfrm>
        </p:grpSpPr>
        <p:pic>
          <p:nvPicPr>
            <p:cNvPr id="36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56" y="5555297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72" y="5555297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8" y="6022600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331703" y="5560093"/>
            <a:ext cx="824337" cy="821724"/>
            <a:chOff x="273956" y="5555297"/>
            <a:chExt cx="824337" cy="821724"/>
          </a:xfrm>
        </p:grpSpPr>
        <p:pic>
          <p:nvPicPr>
            <p:cNvPr id="46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56" y="5555297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72" y="5555297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8" y="6022600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1374672" y="5555297"/>
            <a:ext cx="824337" cy="821724"/>
            <a:chOff x="273956" y="5555297"/>
            <a:chExt cx="824337" cy="821724"/>
          </a:xfrm>
        </p:grpSpPr>
        <p:pic>
          <p:nvPicPr>
            <p:cNvPr id="50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56" y="5555297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72" y="5555297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8" y="6022600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2504232" y="5611738"/>
            <a:ext cx="824337" cy="821724"/>
            <a:chOff x="273956" y="5555297"/>
            <a:chExt cx="824337" cy="821724"/>
          </a:xfrm>
        </p:grpSpPr>
        <p:pic>
          <p:nvPicPr>
            <p:cNvPr id="54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56" y="5555297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72" y="5555297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8" y="6022600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4686610" y="5611738"/>
            <a:ext cx="824337" cy="821724"/>
            <a:chOff x="273956" y="5555297"/>
            <a:chExt cx="824337" cy="821724"/>
          </a:xfrm>
        </p:grpSpPr>
        <p:pic>
          <p:nvPicPr>
            <p:cNvPr id="60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56" y="5555297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72" y="5555297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8" y="6022600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/>
          <p:cNvGrpSpPr/>
          <p:nvPr/>
        </p:nvGrpSpPr>
        <p:grpSpPr>
          <a:xfrm>
            <a:off x="5852985" y="5600539"/>
            <a:ext cx="824337" cy="821724"/>
            <a:chOff x="273956" y="5555297"/>
            <a:chExt cx="824337" cy="821724"/>
          </a:xfrm>
        </p:grpSpPr>
        <p:pic>
          <p:nvPicPr>
            <p:cNvPr id="64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56" y="5555297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72" y="5555297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8" y="6022600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6988373" y="5555297"/>
            <a:ext cx="824337" cy="821724"/>
            <a:chOff x="273956" y="5555297"/>
            <a:chExt cx="824337" cy="821724"/>
          </a:xfrm>
        </p:grpSpPr>
        <p:pic>
          <p:nvPicPr>
            <p:cNvPr id="68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56" y="5555297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72" y="5555297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8" y="6022600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8073612" y="5600539"/>
            <a:ext cx="824337" cy="821724"/>
            <a:chOff x="273956" y="5555297"/>
            <a:chExt cx="824337" cy="821724"/>
          </a:xfrm>
        </p:grpSpPr>
        <p:pic>
          <p:nvPicPr>
            <p:cNvPr id="73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56" y="5555297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72" y="5555297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Image result for pink shi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29" b="90000" l="2571" r="96571">
                          <a14:backgroundMark x1="3571" y1="37571" x2="29429" y2="5429"/>
                          <a14:backgroundMark x1="3143" y1="40000" x2="26143" y2="61571"/>
                          <a14:backgroundMark x1="24857" y1="46000" x2="14857" y2="53714"/>
                          <a14:backgroundMark x1="25857" y1="45857" x2="23857" y2="90714"/>
                          <a14:backgroundMark x1="73857" y1="48143" x2="72714" y2="91714"/>
                          <a14:backgroundMark x1="72143" y1="92286" x2="69000" y2="92143"/>
                          <a14:backgroundMark x1="72143" y1="90571" x2="6143" y2="90571"/>
                          <a14:backgroundMark x1="74286" y1="46857" x2="83857" y2="53714"/>
                          <a14:backgroundMark x1="83714" y1="53286" x2="98714" y2="36571"/>
                          <a14:backgroundMark x1="96571" y1="38571" x2="62714" y2="2143"/>
                          <a14:backgroundMark x1="77429" y1="17429" x2="43571" y2="3857"/>
                          <a14:backgroundMark x1="58571" y1="10143" x2="5571" y2="9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8" y="6022600"/>
              <a:ext cx="354421" cy="35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02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966C071-8F0D-433D-B5B6-018A0443A909}" vid="{427DAE1F-4BA0-4D41-8D35-9F42FFBF3E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46</TotalTime>
  <Words>109</Words>
  <Application>Microsoft Office PowerPoint</Application>
  <PresentationFormat>On-screen Show (4:3)</PresentationFormat>
  <Paragraphs>41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Signo</dc:creator>
  <cp:lastModifiedBy>Tamara Kudiarskyj-Latham</cp:lastModifiedBy>
  <cp:revision>5</cp:revision>
  <dcterms:created xsi:type="dcterms:W3CDTF">2018-02-28T02:40:25Z</dcterms:created>
  <dcterms:modified xsi:type="dcterms:W3CDTF">2019-10-30T23:33:05Z</dcterms:modified>
</cp:coreProperties>
</file>