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3" r:id="rId4"/>
    <p:sldId id="256" r:id="rId5"/>
    <p:sldId id="272" r:id="rId6"/>
    <p:sldId id="269" r:id="rId7"/>
    <p:sldId id="279" r:id="rId8"/>
    <p:sldId id="281" r:id="rId9"/>
    <p:sldId id="274" r:id="rId10"/>
    <p:sldId id="290" r:id="rId11"/>
    <p:sldId id="283" r:id="rId12"/>
    <p:sldId id="284" r:id="rId13"/>
    <p:sldId id="270" r:id="rId14"/>
    <p:sldId id="288" r:id="rId15"/>
    <p:sldId id="289" r:id="rId16"/>
    <p:sldId id="264" r:id="rId1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oup Work" id="{711EEED5-B79B-4A50-9C64-8AE6C1B27C2B}">
          <p14:sldIdLst>
            <p14:sldId id="267"/>
          </p14:sldIdLst>
        </p14:section>
        <p14:section name="Treasure Hunt" id="{2244A0F0-ECB1-423F-8F88-00B6FFF3AF52}">
          <p14:sldIdLst>
            <p14:sldId id="268"/>
            <p14:sldId id="273"/>
            <p14:sldId id="256"/>
            <p14:sldId id="272"/>
          </p14:sldIdLst>
        </p14:section>
        <p14:section name="Roll IT" id="{3B8DA6F8-DB65-4A82-BC54-D6F7EE7EB136}">
          <p14:sldIdLst>
            <p14:sldId id="269"/>
            <p14:sldId id="279"/>
            <p14:sldId id="281"/>
            <p14:sldId id="274"/>
            <p14:sldId id="290"/>
            <p14:sldId id="283"/>
            <p14:sldId id="284"/>
          </p14:sldIdLst>
        </p14:section>
        <p14:section name="Wheel of Fortune" id="{8ECCBE79-CDA1-4DFB-8617-29E0DF930128}">
          <p14:sldIdLst>
            <p14:sldId id="270"/>
            <p14:sldId id="288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2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13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56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87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59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0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34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2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43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85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3620-93F6-48D0-BFB6-365FDBC17798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4ACA-2317-4856-AC05-35AF9E6344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365125"/>
            <a:ext cx="8267700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Group Work</a:t>
            </a:r>
            <a:endParaRPr lang="en-AU" dirty="0"/>
          </a:p>
        </p:txBody>
      </p:sp>
      <p:sp>
        <p:nvSpPr>
          <p:cNvPr id="4" name="AutoShape 2" descr="Image result for blue planet sensory activ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AutoShape 2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2" name="Group 11"/>
          <p:cNvGrpSpPr/>
          <p:nvPr/>
        </p:nvGrpSpPr>
        <p:grpSpPr>
          <a:xfrm>
            <a:off x="612775" y="365125"/>
            <a:ext cx="2021027" cy="1606200"/>
            <a:chOff x="460916" y="327102"/>
            <a:chExt cx="6564352" cy="4702098"/>
          </a:xfrm>
        </p:grpSpPr>
        <p:grpSp>
          <p:nvGrpSpPr>
            <p:cNvPr id="13" name="Group 12"/>
            <p:cNvGrpSpPr/>
            <p:nvPr/>
          </p:nvGrpSpPr>
          <p:grpSpPr>
            <a:xfrm>
              <a:off x="460916" y="327102"/>
              <a:ext cx="6564352" cy="4702098"/>
              <a:chOff x="2819400" y="2819400"/>
              <a:chExt cx="3540098" cy="3048001"/>
            </a:xfrm>
          </p:grpSpPr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2819400" y="2819400"/>
                <a:ext cx="3540098" cy="3048001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2819400" y="5410200"/>
                <a:ext cx="3540098" cy="457201"/>
              </a:xfrm>
              <a:prstGeom prst="rect">
                <a:avLst/>
              </a:prstGeom>
              <a:solidFill>
                <a:srgbClr val="FFFF99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Group Work</a:t>
                </a:r>
                <a:endParaRPr lang="en-GB" altLang="en-US" sz="1400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4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67" y="327102"/>
              <a:ext cx="2002574" cy="200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406" y="327102"/>
              <a:ext cx="2002574" cy="200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832" y="2241395"/>
              <a:ext cx="2002574" cy="200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 flipH="1">
            <a:off x="751074" y="5174267"/>
            <a:ext cx="2908530" cy="3751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Treasure hunt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4514922" y="5174267"/>
            <a:ext cx="3000376" cy="3751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Roll It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8695091" y="5257800"/>
            <a:ext cx="2658709" cy="3751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Wheel of fortune</a:t>
            </a:r>
            <a:endParaRPr lang="en-AU" dirty="0"/>
          </a:p>
        </p:txBody>
      </p:sp>
      <p:pic>
        <p:nvPicPr>
          <p:cNvPr id="1026" name="Picture 2" descr="Image result for ing words hands on activitie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1" y="3055958"/>
            <a:ext cx="2915104" cy="21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667" t="66333"/>
          <a:stretch/>
        </p:blipFill>
        <p:spPr>
          <a:xfrm>
            <a:off x="8695090" y="2488970"/>
            <a:ext cx="2658710" cy="26852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r="66414" b="72260"/>
          <a:stretch/>
        </p:blipFill>
        <p:spPr>
          <a:xfrm>
            <a:off x="4609598" y="2634750"/>
            <a:ext cx="2537159" cy="25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581" y="-1101001"/>
            <a:ext cx="6829420" cy="908858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Rectangle 2"/>
          <p:cNvSpPr/>
          <p:nvPr/>
        </p:nvSpPr>
        <p:spPr>
          <a:xfrm>
            <a:off x="4184073" y="568036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4184073" y="2459615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184073" y="4378904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784270" y="2473470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604654" y="2459615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07919" y="2459615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184073" y="554182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184073" y="2459616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604654" y="2459616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1007919" y="2445761"/>
            <a:ext cx="1537854" cy="1856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 rot="16200000">
            <a:off x="925094" y="2765223"/>
            <a:ext cx="1776965" cy="1297127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SWPrintSolid" panose="00000400000000000000" pitchFamily="2" charset="0"/>
              </a:rPr>
              <a:t>swimm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4155786" y="2613455"/>
            <a:ext cx="1714259" cy="14668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crawl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2668044" y="2911918"/>
            <a:ext cx="1653625" cy="1089019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eat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095157" y="4519601"/>
            <a:ext cx="1715685" cy="14668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SWPrintSolid" panose="00000400000000000000" pitchFamily="2" charset="0"/>
              </a:rPr>
              <a:t>snapp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22302" y="8787680"/>
            <a:ext cx="2335334" cy="14668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div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2303" y="10254530"/>
            <a:ext cx="2335334" cy="14668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slid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9312" y="11721380"/>
            <a:ext cx="2222071" cy="14668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SWPrintSolid" panose="00000400000000000000" pitchFamily="2" charset="0"/>
              </a:rPr>
              <a:t>shuffl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671206" y="2729298"/>
            <a:ext cx="1763983" cy="133975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hid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4091220" y="850988"/>
            <a:ext cx="1652557" cy="14668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grow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581" y="-1101001"/>
            <a:ext cx="6829420" cy="90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581" y="-1101001"/>
            <a:ext cx="6829420" cy="90885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4184073" y="568036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4184073" y="2459615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184073" y="4378904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784270" y="2473470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604654" y="2459615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07919" y="2459615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184073" y="554182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184073" y="2459616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604654" y="2459616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1007919" y="2445761"/>
            <a:ext cx="1537854" cy="1856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 rot="16200000">
            <a:off x="901765" y="2722863"/>
            <a:ext cx="1823626" cy="129712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SWPrintSolid" panose="00000400000000000000" pitchFamily="2" charset="0"/>
              </a:rPr>
              <a:t>swimm</a:t>
            </a:r>
            <a:endParaRPr lang="en-AU" sz="60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4036228" y="2651857"/>
            <a:ext cx="1795915" cy="14668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crawl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2668044" y="2911918"/>
            <a:ext cx="1653625" cy="108901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eat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4060247" y="4573733"/>
            <a:ext cx="1856510" cy="14668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SWPrintSolid" panose="00000400000000000000" pitchFamily="2" charset="0"/>
              </a:rPr>
              <a:t>snapp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22302" y="8787680"/>
            <a:ext cx="2335334" cy="14668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div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2303" y="10254530"/>
            <a:ext cx="2335334" cy="14668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slid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9312" y="11721380"/>
            <a:ext cx="2222071" cy="14668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SWPrintSolid" panose="00000400000000000000" pitchFamily="2" charset="0"/>
              </a:rPr>
              <a:t>shuffl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645725" y="2724921"/>
            <a:ext cx="1814946" cy="133975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hid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4084742" y="809796"/>
            <a:ext cx="1703691" cy="146685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grow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Wheel of Fortune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spin spinner</a:t>
            </a:r>
          </a:p>
          <a:p>
            <a:r>
              <a:rPr lang="en-US" dirty="0" smtClean="0"/>
              <a:t>Students read word, lining up prefix and suffix</a:t>
            </a:r>
          </a:p>
          <a:p>
            <a:r>
              <a:rPr lang="en-US" dirty="0" smtClean="0"/>
              <a:t>Students match words on board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67" t="66333"/>
          <a:stretch/>
        </p:blipFill>
        <p:spPr>
          <a:xfrm>
            <a:off x="8695090" y="185055"/>
            <a:ext cx="2658710" cy="26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0" y="0"/>
            <a:ext cx="6890657" cy="6881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64338">
            <a:off x="3552810" y="1452398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SWPrintSolid" panose="00000400000000000000" pitchFamily="2" charset="0"/>
              </a:rPr>
              <a:t>swimm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80216">
            <a:off x="4150811" y="3609820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SWPrintSolid" panose="00000400000000000000" pitchFamily="2" charset="0"/>
              </a:rPr>
              <a:t>crawl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7746006">
            <a:off x="2554334" y="-82061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SWPrintSolid" panose="00000400000000000000" pitchFamily="2" charset="0"/>
              </a:rPr>
              <a:t>grow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951427">
            <a:off x="279094" y="218330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SWPrintSolid" panose="00000400000000000000" pitchFamily="2" charset="0"/>
              </a:rPr>
              <a:t>snapp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858383">
            <a:off x="2769407" y="5735770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SWPrintSolid" panose="00000400000000000000" pitchFamily="2" charset="0"/>
              </a:rPr>
              <a:t>eat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6264021">
            <a:off x="279093" y="6073172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SWPrintSolid" panose="00000400000000000000" pitchFamily="2" charset="0"/>
              </a:rPr>
              <a:t>hid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8540886">
            <a:off x="-1130762" y="4192753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SWPrintSolid" panose="00000400000000000000" pitchFamily="2" charset="0"/>
              </a:rPr>
              <a:t>shuffl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2707394">
            <a:off x="-1790380" y="1243925"/>
            <a:ext cx="412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SWPrintSolid" panose="00000400000000000000" pitchFamily="2" charset="0"/>
              </a:rPr>
              <a:t>div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14" y="5780315"/>
            <a:ext cx="979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SWPrintSolid" panose="00000400000000000000" pitchFamily="2" charset="0"/>
              </a:rPr>
              <a:t>A3 </a:t>
            </a:r>
            <a:endParaRPr lang="en-AU" sz="6000" dirty="0">
              <a:latin typeface="NSWPrint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8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28600" y="0"/>
            <a:ext cx="11723914" cy="2253343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674428" y="341841"/>
            <a:ext cx="2906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SWPrintSolid" panose="00000400000000000000" pitchFamily="2" charset="0"/>
              </a:rPr>
              <a:t>i</a:t>
            </a:r>
            <a:r>
              <a:rPr lang="en-US" sz="9600" dirty="0" smtClean="0">
                <a:latin typeface="NSWPrintSolid" panose="00000400000000000000" pitchFamily="2" charset="0"/>
              </a:rPr>
              <a:t> n g</a:t>
            </a:r>
            <a:endParaRPr lang="en-AU" sz="9600" dirty="0">
              <a:latin typeface="NSWPrintSolid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" y="5780315"/>
            <a:ext cx="9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A4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64059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Wheel of Fortune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0" y="2205787"/>
            <a:ext cx="3924298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swimming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3672637"/>
            <a:ext cx="3924298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crawling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4296" y="2205787"/>
            <a:ext cx="3971930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eating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297" y="3672637"/>
            <a:ext cx="3971930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snapping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96224" y="2205787"/>
            <a:ext cx="4124326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diving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25" y="3672637"/>
            <a:ext cx="4124326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sliding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139487"/>
            <a:ext cx="3924298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shuffling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4296" y="5139487"/>
            <a:ext cx="3971930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hiding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96224" y="5139487"/>
            <a:ext cx="4124326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growing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Treasure hunt -laminate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work independently to find –</a:t>
            </a:r>
            <a:r>
              <a:rPr lang="en-AU" dirty="0" err="1" smtClean="0"/>
              <a:t>ing</a:t>
            </a:r>
            <a:r>
              <a:rPr lang="en-AU" dirty="0" smtClean="0"/>
              <a:t> words on the worksheet</a:t>
            </a:r>
          </a:p>
          <a:p>
            <a:r>
              <a:rPr lang="en-AU" dirty="0" smtClean="0"/>
              <a:t>Colour them in with whiteboard marker until they get to the treasure</a:t>
            </a:r>
          </a:p>
          <a:p>
            <a:endParaRPr lang="en-AU" dirty="0"/>
          </a:p>
          <a:p>
            <a:r>
              <a:rPr lang="en-AU" dirty="0" smtClean="0"/>
              <a:t>Or</a:t>
            </a:r>
          </a:p>
          <a:p>
            <a:endParaRPr lang="en-AU" dirty="0"/>
          </a:p>
          <a:p>
            <a:r>
              <a:rPr lang="en-AU" dirty="0" smtClean="0"/>
              <a:t>Staff show student one word at a time and students find it on the board</a:t>
            </a:r>
            <a:endParaRPr lang="en-AU" dirty="0"/>
          </a:p>
        </p:txBody>
      </p:sp>
      <p:pic>
        <p:nvPicPr>
          <p:cNvPr id="4" name="Picture 2" descr="Image result for ing words hands on activities for k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28" y="4991384"/>
            <a:ext cx="2321459" cy="16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3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512" y="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AU" sz="5400" dirty="0" smtClean="0"/>
              <a:t>Verbs</a:t>
            </a:r>
          </a:p>
          <a:p>
            <a:r>
              <a:rPr lang="en-AU" sz="5400" dirty="0" smtClean="0"/>
              <a:t>-</a:t>
            </a:r>
            <a:r>
              <a:rPr lang="en-AU" sz="5400" dirty="0" err="1" smtClean="0"/>
              <a:t>ing</a:t>
            </a:r>
            <a:r>
              <a:rPr lang="en-AU" sz="5400" dirty="0" smtClean="0"/>
              <a:t> words</a:t>
            </a:r>
            <a:endParaRPr lang="en-AU" sz="5400" dirty="0"/>
          </a:p>
        </p:txBody>
      </p:sp>
      <p:sp>
        <p:nvSpPr>
          <p:cNvPr id="4" name="Rectangle 3"/>
          <p:cNvSpPr/>
          <p:nvPr/>
        </p:nvSpPr>
        <p:spPr>
          <a:xfrm>
            <a:off x="95251" y="1866900"/>
            <a:ext cx="3924298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swimming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2" y="3333750"/>
            <a:ext cx="3924298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crawling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9547" y="1866900"/>
            <a:ext cx="3971930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eating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48" y="3333750"/>
            <a:ext cx="3971930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snapping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1475" y="1866900"/>
            <a:ext cx="4124326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diving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1476" y="3333750"/>
            <a:ext cx="4124326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SWPrintSolid" panose="00000400000000000000" pitchFamily="2" charset="0"/>
              </a:rPr>
              <a:t>sliding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51" y="4800600"/>
            <a:ext cx="3924298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shuffling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9547" y="4800600"/>
            <a:ext cx="3971930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hiding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1475" y="4800600"/>
            <a:ext cx="4124326" cy="146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SWPrintSolid" panose="00000400000000000000" pitchFamily="2" charset="0"/>
              </a:rPr>
              <a:t>growing</a:t>
            </a:r>
            <a:endParaRPr lang="en-AU" sz="66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3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94739" y="3110708"/>
            <a:ext cx="6846887" cy="6477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Treasure hunt</a:t>
            </a:r>
            <a:endParaRPr lang="en-AU" sz="4000" dirty="0"/>
          </a:p>
        </p:txBody>
      </p:sp>
      <p:sp>
        <p:nvSpPr>
          <p:cNvPr id="12" name="Rectangle 11"/>
          <p:cNvSpPr/>
          <p:nvPr/>
        </p:nvSpPr>
        <p:spPr>
          <a:xfrm>
            <a:off x="4686300" y="323850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Australia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749" y="323850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14" name="Rectangle 13"/>
          <p:cNvSpPr/>
          <p:nvPr/>
        </p:nvSpPr>
        <p:spPr>
          <a:xfrm>
            <a:off x="3390901" y="3349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15" name="Rectangle 14"/>
          <p:cNvSpPr/>
          <p:nvPr/>
        </p:nvSpPr>
        <p:spPr>
          <a:xfrm>
            <a:off x="7315198" y="323850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fauna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48696" y="323850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growing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5351" y="15811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seaweed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15811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coral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0902" y="15922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20" name="Rectangle 19"/>
          <p:cNvSpPr/>
          <p:nvPr/>
        </p:nvSpPr>
        <p:spPr>
          <a:xfrm>
            <a:off x="7334249" y="15811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shuffling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48697" y="15811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hiding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5350" y="28384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crawling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799" y="28384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snapping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90901" y="28495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25" name="Rectangle 24"/>
          <p:cNvSpPr/>
          <p:nvPr/>
        </p:nvSpPr>
        <p:spPr>
          <a:xfrm>
            <a:off x="7334248" y="28384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sliding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48696" y="2838450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ocean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86300" y="41068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diving</a:t>
            </a:r>
            <a:endParaRPr lang="en-AU" sz="3200"/>
          </a:p>
        </p:txBody>
      </p:sp>
      <p:sp>
        <p:nvSpPr>
          <p:cNvPr id="29" name="Rectangle 28"/>
          <p:cNvSpPr/>
          <p:nvPr/>
        </p:nvSpPr>
        <p:spPr>
          <a:xfrm>
            <a:off x="6000749" y="41068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sea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90901" y="4117972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flora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5198" y="41068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earth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48696" y="41068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33" name="Rectangle 32"/>
          <p:cNvSpPr/>
          <p:nvPr/>
        </p:nvSpPr>
        <p:spPr>
          <a:xfrm>
            <a:off x="4705351" y="53641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eating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9800" y="53641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algae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0902" y="5375272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swimming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249" y="53641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37" name="Rectangle 36"/>
          <p:cNvSpPr/>
          <p:nvPr/>
        </p:nvSpPr>
        <p:spPr>
          <a:xfrm>
            <a:off x="8648697" y="53641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60049" y="3011729"/>
            <a:ext cx="976153" cy="9761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493870" y="5504734"/>
            <a:ext cx="976153" cy="97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705844" y="4172825"/>
            <a:ext cx="1181102" cy="11031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525118" y="1613220"/>
            <a:ext cx="1181102" cy="1103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789269" y="5504733"/>
            <a:ext cx="953367" cy="95336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062941" y="475816"/>
            <a:ext cx="953367" cy="95336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560049" y="494436"/>
            <a:ext cx="953367" cy="95336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796363" y="5890437"/>
            <a:ext cx="478465" cy="35087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1974394" y="5890414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Start here</a:t>
            </a:r>
            <a:endParaRPr lang="en-AU" dirty="0"/>
          </a:p>
        </p:txBody>
      </p:sp>
      <p:sp>
        <p:nvSpPr>
          <p:cNvPr id="67" name="Right Arrow 66"/>
          <p:cNvSpPr/>
          <p:nvPr/>
        </p:nvSpPr>
        <p:spPr>
          <a:xfrm>
            <a:off x="10044443" y="795679"/>
            <a:ext cx="478465" cy="35087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544693" y="785072"/>
            <a:ext cx="476100" cy="3570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961281" y="412464"/>
            <a:ext cx="1230719" cy="12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94739" y="3110708"/>
            <a:ext cx="6846887" cy="6477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Treasure hunt</a:t>
            </a:r>
            <a:endParaRPr lang="en-AU" sz="4000" dirty="0"/>
          </a:p>
        </p:txBody>
      </p:sp>
      <p:sp>
        <p:nvSpPr>
          <p:cNvPr id="12" name="Rectangle 11"/>
          <p:cNvSpPr/>
          <p:nvPr/>
        </p:nvSpPr>
        <p:spPr>
          <a:xfrm>
            <a:off x="4686300" y="323850"/>
            <a:ext cx="131445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Australia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749" y="323850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14" name="Rectangle 13"/>
          <p:cNvSpPr/>
          <p:nvPr/>
        </p:nvSpPr>
        <p:spPr>
          <a:xfrm>
            <a:off x="3390901" y="3349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15" name="Rectangle 14"/>
          <p:cNvSpPr/>
          <p:nvPr/>
        </p:nvSpPr>
        <p:spPr>
          <a:xfrm>
            <a:off x="7315198" y="323850"/>
            <a:ext cx="131445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fauna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48696" y="323850"/>
            <a:ext cx="131445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grow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5351" y="1581150"/>
            <a:ext cx="1295399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seaweed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1581150"/>
            <a:ext cx="1295399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coral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0902" y="15922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20" name="Rectangle 19"/>
          <p:cNvSpPr/>
          <p:nvPr/>
        </p:nvSpPr>
        <p:spPr>
          <a:xfrm>
            <a:off x="7334249" y="1581150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shuffl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48697" y="1581150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hid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5350" y="2838450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crawl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799" y="2838450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snapp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90901" y="28495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25" name="Rectangle 24"/>
          <p:cNvSpPr/>
          <p:nvPr/>
        </p:nvSpPr>
        <p:spPr>
          <a:xfrm>
            <a:off x="7334248" y="2838450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slid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48696" y="2838450"/>
            <a:ext cx="1295399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ocean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86300" y="4106861"/>
            <a:ext cx="1314450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div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/>
          </a:p>
        </p:txBody>
      </p:sp>
      <p:sp>
        <p:nvSpPr>
          <p:cNvPr id="29" name="Rectangle 28"/>
          <p:cNvSpPr/>
          <p:nvPr/>
        </p:nvSpPr>
        <p:spPr>
          <a:xfrm>
            <a:off x="6000749" y="4106861"/>
            <a:ext cx="131445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sea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90901" y="4117972"/>
            <a:ext cx="131445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flora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5198" y="4106861"/>
            <a:ext cx="1314450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earth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48696" y="4106861"/>
            <a:ext cx="1314450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33" name="Rectangle 32"/>
          <p:cNvSpPr/>
          <p:nvPr/>
        </p:nvSpPr>
        <p:spPr>
          <a:xfrm>
            <a:off x="4705351" y="5364161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eati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9800" y="5364161"/>
            <a:ext cx="1295399" cy="125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NSWPrintSolid" panose="00000400000000000000" pitchFamily="2" charset="0"/>
              </a:rPr>
              <a:t>algae</a:t>
            </a:r>
            <a:endParaRPr lang="en-AU" sz="3200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0902" y="5375272"/>
            <a:ext cx="1295399" cy="1257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SWPrintSolid" panose="00000400000000000000" pitchFamily="2" charset="0"/>
              </a:rPr>
              <a:t>swimm</a:t>
            </a:r>
            <a:r>
              <a:rPr lang="en-US" sz="3200" b="1" dirty="0">
                <a:solidFill>
                  <a:schemeClr val="tx1"/>
                </a:solidFill>
                <a:latin typeface="NSWPrintSolid" panose="00000400000000000000" pitchFamily="2" charset="0"/>
              </a:rPr>
              <a:t>ing</a:t>
            </a:r>
            <a:endParaRPr lang="en-AU" sz="32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4249" y="53641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sp>
        <p:nvSpPr>
          <p:cNvPr id="37" name="Rectangle 36"/>
          <p:cNvSpPr/>
          <p:nvPr/>
        </p:nvSpPr>
        <p:spPr>
          <a:xfrm>
            <a:off x="8648697" y="5364161"/>
            <a:ext cx="1295399" cy="1257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60049" y="3011729"/>
            <a:ext cx="976153" cy="9761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493870" y="5504734"/>
            <a:ext cx="976153" cy="97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705844" y="4172825"/>
            <a:ext cx="1181102" cy="11031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525118" y="1613220"/>
            <a:ext cx="1181102" cy="1103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789269" y="5504733"/>
            <a:ext cx="953367" cy="95336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062941" y="475816"/>
            <a:ext cx="953367" cy="95336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560049" y="494436"/>
            <a:ext cx="953367" cy="95336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796363" y="5890437"/>
            <a:ext cx="478465" cy="35087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1974394" y="5890414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Start here</a:t>
            </a:r>
            <a:endParaRPr lang="en-AU" dirty="0"/>
          </a:p>
        </p:txBody>
      </p:sp>
      <p:sp>
        <p:nvSpPr>
          <p:cNvPr id="67" name="Right Arrow 66"/>
          <p:cNvSpPr/>
          <p:nvPr/>
        </p:nvSpPr>
        <p:spPr>
          <a:xfrm>
            <a:off x="10044443" y="795679"/>
            <a:ext cx="478465" cy="35087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544693" y="785072"/>
            <a:ext cx="476100" cy="3570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961281" y="412464"/>
            <a:ext cx="1230719" cy="12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Roll It instructions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Staff put together 2 x dice</a:t>
            </a:r>
          </a:p>
          <a:p>
            <a:pPr marL="0" indent="0">
              <a:buNone/>
            </a:pPr>
            <a:r>
              <a:rPr lang="en-US" dirty="0" smtClean="0"/>
              <a:t>Extension – students put together dice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Students roll dice and put together prefix and suffix to make verbs</a:t>
            </a:r>
            <a:endParaRPr lang="en-A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 write words on worksheet 1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Students spell words using letter tiles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414" b="72260"/>
          <a:stretch/>
        </p:blipFill>
        <p:spPr>
          <a:xfrm>
            <a:off x="8077627" y="365125"/>
            <a:ext cx="2537159" cy="25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0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48269" y="2955843"/>
            <a:ext cx="3380874" cy="83803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-</a:t>
            </a:r>
            <a:r>
              <a:rPr lang="en-US" sz="3600" dirty="0" err="1" smtClean="0"/>
              <a:t>ing</a:t>
            </a:r>
            <a:r>
              <a:rPr lang="en-US" sz="3600" dirty="0" smtClean="0"/>
              <a:t> verbs</a:t>
            </a:r>
            <a:endParaRPr lang="en-AU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9225" t="21546" r="38225" b="15296"/>
          <a:stretch/>
        </p:blipFill>
        <p:spPr>
          <a:xfrm rot="16200000">
            <a:off x="2472490" y="-306805"/>
            <a:ext cx="6749718" cy="73633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-952540" y="192506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98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- </a:t>
            </a:r>
            <a:r>
              <a:rPr lang="en-US" dirty="0" err="1" smtClean="0"/>
              <a:t>ing</a:t>
            </a:r>
            <a:r>
              <a:rPr lang="en-US" dirty="0" smtClean="0"/>
              <a:t> words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811304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844339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45958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886200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928061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351373" y="2014561"/>
            <a:ext cx="3593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51373" y="3254725"/>
            <a:ext cx="3593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351373" y="4589957"/>
            <a:ext cx="3593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51373" y="5925189"/>
            <a:ext cx="3593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23" name="Rectangle 22"/>
          <p:cNvSpPr/>
          <p:nvPr/>
        </p:nvSpPr>
        <p:spPr>
          <a:xfrm>
            <a:off x="7048051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8081086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5982705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9122947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10164808" y="1697455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1811304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2844339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745958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3886200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4928061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7048051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8081086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5982705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9122947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10164808" y="2944182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/>
        </p:nvSpPr>
        <p:spPr>
          <a:xfrm>
            <a:off x="1811304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/>
          <p:cNvSpPr/>
          <p:nvPr/>
        </p:nvSpPr>
        <p:spPr>
          <a:xfrm>
            <a:off x="2844339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745958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/>
          <p:cNvSpPr/>
          <p:nvPr/>
        </p:nvSpPr>
        <p:spPr>
          <a:xfrm>
            <a:off x="3886200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4928061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7048051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8081086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/>
          <p:cNvSpPr/>
          <p:nvPr/>
        </p:nvSpPr>
        <p:spPr>
          <a:xfrm>
            <a:off x="5982705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9122947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/>
          <p:cNvSpPr/>
          <p:nvPr/>
        </p:nvSpPr>
        <p:spPr>
          <a:xfrm>
            <a:off x="10164808" y="4268203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1811304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/>
          <p:cNvSpPr/>
          <p:nvPr/>
        </p:nvSpPr>
        <p:spPr>
          <a:xfrm>
            <a:off x="2844339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745958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3886200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/>
          <p:cNvSpPr/>
          <p:nvPr/>
        </p:nvSpPr>
        <p:spPr>
          <a:xfrm>
            <a:off x="4928061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/>
          <p:cNvSpPr/>
          <p:nvPr/>
        </p:nvSpPr>
        <p:spPr>
          <a:xfrm>
            <a:off x="7048051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/>
          <p:cNvSpPr/>
          <p:nvPr/>
        </p:nvSpPr>
        <p:spPr>
          <a:xfrm>
            <a:off x="8081086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/>
          <p:cNvSpPr/>
          <p:nvPr/>
        </p:nvSpPr>
        <p:spPr>
          <a:xfrm>
            <a:off x="5982705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ectangle 55"/>
          <p:cNvSpPr/>
          <p:nvPr/>
        </p:nvSpPr>
        <p:spPr>
          <a:xfrm>
            <a:off x="9122947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/>
          <p:cNvSpPr/>
          <p:nvPr/>
        </p:nvSpPr>
        <p:spPr>
          <a:xfrm>
            <a:off x="10164808" y="5604757"/>
            <a:ext cx="931445" cy="9063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TextBox 57"/>
          <p:cNvSpPr txBox="1"/>
          <p:nvPr/>
        </p:nvSpPr>
        <p:spPr>
          <a:xfrm>
            <a:off x="10630530" y="-4207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108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581" y="-1101001"/>
            <a:ext cx="6829420" cy="90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232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NSWPrintSolid</vt:lpstr>
      <vt:lpstr>Office Theme</vt:lpstr>
      <vt:lpstr>Group Work</vt:lpstr>
      <vt:lpstr>Treasure hunt -laminate</vt:lpstr>
      <vt:lpstr>PowerPoint Presentation</vt:lpstr>
      <vt:lpstr>Treasure hunt</vt:lpstr>
      <vt:lpstr>Treasure hunt</vt:lpstr>
      <vt:lpstr>Roll It instructions</vt:lpstr>
      <vt:lpstr>-ing verbs</vt:lpstr>
      <vt:lpstr>- ing words</vt:lpstr>
      <vt:lpstr>PowerPoint Presentation</vt:lpstr>
      <vt:lpstr>PowerPoint Presentation</vt:lpstr>
      <vt:lpstr>PowerPoint Presentation</vt:lpstr>
      <vt:lpstr>PowerPoint Presentation</vt:lpstr>
      <vt:lpstr>Wheel of Fortune</vt:lpstr>
      <vt:lpstr>PowerPoint Presentation</vt:lpstr>
      <vt:lpstr>PowerPoint Presentation</vt:lpstr>
      <vt:lpstr>Wheel of Fortune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Scrabble</dc:title>
  <dc:creator>Krystal Lee</dc:creator>
  <cp:lastModifiedBy>Tamara Kudiarskyj-Latham</cp:lastModifiedBy>
  <cp:revision>29</cp:revision>
  <cp:lastPrinted>2019-03-10T21:34:08Z</cp:lastPrinted>
  <dcterms:created xsi:type="dcterms:W3CDTF">2019-02-21T04:54:36Z</dcterms:created>
  <dcterms:modified xsi:type="dcterms:W3CDTF">2019-07-30T23:59:17Z</dcterms:modified>
</cp:coreProperties>
</file>