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57" r:id="rId5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D958-C156-44C0-94EA-E4BE21268314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556-B057-4791-BB8A-B0C7C8F8F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377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D958-C156-44C0-94EA-E4BE21268314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556-B057-4791-BB8A-B0C7C8F8F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96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D958-C156-44C0-94EA-E4BE21268314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556-B057-4791-BB8A-B0C7C8F8F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60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D958-C156-44C0-94EA-E4BE21268314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556-B057-4791-BB8A-B0C7C8F8F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0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D958-C156-44C0-94EA-E4BE21268314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556-B057-4791-BB8A-B0C7C8F8F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50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D958-C156-44C0-94EA-E4BE21268314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556-B057-4791-BB8A-B0C7C8F8F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494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D958-C156-44C0-94EA-E4BE21268314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556-B057-4791-BB8A-B0C7C8F8F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462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D958-C156-44C0-94EA-E4BE21268314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556-B057-4791-BB8A-B0C7C8F8F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15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D958-C156-44C0-94EA-E4BE21268314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556-B057-4791-BB8A-B0C7C8F8F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16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D958-C156-44C0-94EA-E4BE21268314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556-B057-4791-BB8A-B0C7C8F8F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21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D958-C156-44C0-94EA-E4BE21268314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556-B057-4791-BB8A-B0C7C8F8F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4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D958-C156-44C0-94EA-E4BE21268314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D556-B057-4791-BB8A-B0C7C8F8F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97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2681557"/>
            <a:ext cx="654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omic Sans MS" panose="030F0702030302020204" pitchFamily="66" charset="0"/>
              </a:rPr>
              <a:t>The spiky </a:t>
            </a:r>
            <a:r>
              <a:rPr lang="en-AU" sz="2800" dirty="0" smtClean="0">
                <a:latin typeface="Comic Sans MS" panose="030F0702030302020204" pitchFamily="66" charset="0"/>
              </a:rPr>
              <a:t>   puffer </a:t>
            </a:r>
            <a:r>
              <a:rPr lang="en-AU" sz="2800" dirty="0">
                <a:latin typeface="Comic Sans MS" panose="030F0702030302020204" pitchFamily="66" charset="0"/>
              </a:rPr>
              <a:t>fish is growing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4889" y="5698592"/>
            <a:ext cx="5601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omic Sans MS" panose="030F0702030302020204" pitchFamily="66" charset="0"/>
              </a:rPr>
              <a:t>The </a:t>
            </a:r>
            <a:r>
              <a:rPr lang="en-AU" sz="2800" dirty="0" smtClean="0">
                <a:latin typeface="Comic Sans MS" panose="030F0702030302020204" pitchFamily="66" charset="0"/>
              </a:rPr>
              <a:t> hard   crab </a:t>
            </a:r>
            <a:r>
              <a:rPr lang="en-AU" sz="2800" dirty="0">
                <a:latin typeface="Comic Sans MS" panose="030F0702030302020204" pitchFamily="66" charset="0"/>
              </a:rPr>
              <a:t>is snapping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526" y="406106"/>
            <a:ext cx="842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Sentence construction </a:t>
            </a:r>
            <a:r>
              <a:rPr lang="en-AU" sz="2800" dirty="0" smtClean="0"/>
              <a:t>worksheet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577973" y="2035445"/>
            <a:ext cx="15144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omic Sans MS" panose="030F0702030302020204" pitchFamily="66" charset="0"/>
              </a:rPr>
              <a:t>growing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0239836" y="5042146"/>
            <a:ext cx="16764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snapping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968498" y="2643515"/>
            <a:ext cx="11239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spiky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0935161" y="5660549"/>
            <a:ext cx="98107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hard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348135" y="2681557"/>
            <a:ext cx="150495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</a:t>
            </a:r>
            <a:endParaRPr lang="en-A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662" y="5698591"/>
            <a:ext cx="164260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4025" y="2681557"/>
            <a:ext cx="1123951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endParaRPr lang="en-A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4024" y="5660549"/>
            <a:ext cx="1123951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endParaRPr lang="en-A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3" y="1797459"/>
            <a:ext cx="828674" cy="8286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836" y="1780294"/>
            <a:ext cx="671214" cy="767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024" y="4596130"/>
            <a:ext cx="1295400" cy="971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4737" t="36160" r="42982" b="24698"/>
          <a:stretch/>
        </p:blipFill>
        <p:spPr>
          <a:xfrm>
            <a:off x="4232316" y="4693894"/>
            <a:ext cx="1677947" cy="87378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9951821" y="-304800"/>
            <a:ext cx="96253" cy="774833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0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662" y="2064194"/>
            <a:ext cx="81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omic Sans MS" panose="030F0702030302020204" pitchFamily="66" charset="0"/>
              </a:rPr>
              <a:t>The spiky </a:t>
            </a:r>
            <a:r>
              <a:rPr lang="en-AU" sz="2800" dirty="0" smtClean="0">
                <a:latin typeface="Comic Sans MS" panose="030F0702030302020204" pitchFamily="66" charset="0"/>
              </a:rPr>
              <a:t>   and bumpy  puffer </a:t>
            </a:r>
            <a:r>
              <a:rPr lang="en-AU" sz="2800" dirty="0">
                <a:latin typeface="Comic Sans MS" panose="030F0702030302020204" pitchFamily="66" charset="0"/>
              </a:rPr>
              <a:t>fish is growing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350" y="5142254"/>
            <a:ext cx="71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omic Sans MS" panose="030F0702030302020204" pitchFamily="66" charset="0"/>
              </a:rPr>
              <a:t>The </a:t>
            </a:r>
            <a:r>
              <a:rPr lang="en-AU" sz="2800" dirty="0" smtClean="0">
                <a:latin typeface="Comic Sans MS" panose="030F0702030302020204" pitchFamily="66" charset="0"/>
              </a:rPr>
              <a:t> hard   and      red crab </a:t>
            </a:r>
            <a:r>
              <a:rPr lang="en-AU" sz="2800" dirty="0">
                <a:latin typeface="Comic Sans MS" panose="030F0702030302020204" pitchFamily="66" charset="0"/>
              </a:rPr>
              <a:t>is snapping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526" y="406106"/>
            <a:ext cx="842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Sentence construction worksheet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411345" y="929326"/>
            <a:ext cx="15144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omic Sans MS" panose="030F0702030302020204" pitchFamily="66" charset="0"/>
              </a:rPr>
              <a:t>growing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0325262" y="4257316"/>
            <a:ext cx="16764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snapping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801870" y="1537396"/>
            <a:ext cx="11239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spiky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020587" y="4875719"/>
            <a:ext cx="98107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hard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7130676" y="2033614"/>
            <a:ext cx="150495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</a:t>
            </a:r>
            <a:endParaRPr lang="en-A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9270" y="5104211"/>
            <a:ext cx="164260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1387" y="2064194"/>
            <a:ext cx="1123951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endParaRPr lang="en-A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3485" y="5104211"/>
            <a:ext cx="1123951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endParaRPr lang="en-A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25" y="1180096"/>
            <a:ext cx="828674" cy="8286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198" y="1162931"/>
            <a:ext cx="671214" cy="767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485" y="4039792"/>
            <a:ext cx="1295400" cy="971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4737" t="36160" r="42982" b="24698"/>
          <a:stretch/>
        </p:blipFill>
        <p:spPr>
          <a:xfrm>
            <a:off x="5873924" y="4001933"/>
            <a:ext cx="1677947" cy="87378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9951821" y="-304800"/>
            <a:ext cx="96253" cy="774833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29709" y="2098658"/>
            <a:ext cx="128652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bumpy</a:t>
            </a:r>
            <a:endParaRPr lang="en-AU" dirty="0"/>
          </a:p>
        </p:txBody>
      </p:sp>
      <p:sp>
        <p:nvSpPr>
          <p:cNvPr id="20" name="Rectangle 19"/>
          <p:cNvSpPr/>
          <p:nvPr/>
        </p:nvSpPr>
        <p:spPr>
          <a:xfrm>
            <a:off x="3511766" y="2064194"/>
            <a:ext cx="1123951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19371" y="5469760"/>
            <a:ext cx="98107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red</a:t>
            </a:r>
            <a:endParaRPr lang="en-AU" dirty="0"/>
          </a:p>
        </p:txBody>
      </p:sp>
      <p:sp>
        <p:nvSpPr>
          <p:cNvPr id="23" name="Rectangle 22"/>
          <p:cNvSpPr/>
          <p:nvPr/>
        </p:nvSpPr>
        <p:spPr>
          <a:xfrm>
            <a:off x="3511766" y="5104211"/>
            <a:ext cx="1123951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9395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352032" y="2571749"/>
          <a:ext cx="3495973" cy="175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55">
                  <a:extLst>
                    <a:ext uri="{9D8B030D-6E8A-4147-A177-3AD203B41FA5}">
                      <a16:colId xmlns:a16="http://schemas.microsoft.com/office/drawing/2014/main" val="2279828553"/>
                    </a:ext>
                  </a:extLst>
                </a:gridCol>
                <a:gridCol w="1131838">
                  <a:extLst>
                    <a:ext uri="{9D8B030D-6E8A-4147-A177-3AD203B41FA5}">
                      <a16:colId xmlns:a16="http://schemas.microsoft.com/office/drawing/2014/main" val="4203480093"/>
                    </a:ext>
                  </a:extLst>
                </a:gridCol>
                <a:gridCol w="1323380">
                  <a:extLst>
                    <a:ext uri="{9D8B030D-6E8A-4147-A177-3AD203B41FA5}">
                      <a16:colId xmlns:a16="http://schemas.microsoft.com/office/drawing/2014/main" val="3919009664"/>
                    </a:ext>
                  </a:extLst>
                </a:gridCol>
              </a:tblGrid>
              <a:tr h="876672">
                <a:tc>
                  <a:txBody>
                    <a:bodyPr/>
                    <a:lstStyle/>
                    <a:p>
                      <a:pPr algn="ctr"/>
                      <a:endParaRPr lang="en-AU" sz="15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growing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28932" marR="28932" marT="14466" marB="14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5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crawling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28932" marR="28932" marT="14466" marB="14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5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swimming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28932" marR="28932" marT="14466" marB="14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45161"/>
                  </a:ext>
                </a:extLst>
              </a:tr>
              <a:tr h="876672">
                <a:tc>
                  <a:txBody>
                    <a:bodyPr/>
                    <a:lstStyle/>
                    <a:p>
                      <a:pPr algn="ctr"/>
                      <a:endParaRPr lang="en-AU" sz="14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diving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28932" marR="28932" marT="14466" marB="14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3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snapping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28932" marR="28932" marT="14466" marB="14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hiding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28932" marR="28932" marT="14466" marB="14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1715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156" t="38086" r="24687" b="29492"/>
          <a:stretch/>
        </p:blipFill>
        <p:spPr>
          <a:xfrm>
            <a:off x="5060580" y="292868"/>
            <a:ext cx="2168895" cy="18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352032" y="2571749"/>
          <a:ext cx="3495973" cy="175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55">
                  <a:extLst>
                    <a:ext uri="{9D8B030D-6E8A-4147-A177-3AD203B41FA5}">
                      <a16:colId xmlns:a16="http://schemas.microsoft.com/office/drawing/2014/main" val="2279828553"/>
                    </a:ext>
                  </a:extLst>
                </a:gridCol>
                <a:gridCol w="1131838">
                  <a:extLst>
                    <a:ext uri="{9D8B030D-6E8A-4147-A177-3AD203B41FA5}">
                      <a16:colId xmlns:a16="http://schemas.microsoft.com/office/drawing/2014/main" val="4203480093"/>
                    </a:ext>
                  </a:extLst>
                </a:gridCol>
                <a:gridCol w="1323380">
                  <a:extLst>
                    <a:ext uri="{9D8B030D-6E8A-4147-A177-3AD203B41FA5}">
                      <a16:colId xmlns:a16="http://schemas.microsoft.com/office/drawing/2014/main" val="3919009664"/>
                    </a:ext>
                  </a:extLst>
                </a:gridCol>
              </a:tblGrid>
              <a:tr h="876672">
                <a:tc>
                  <a:txBody>
                    <a:bodyPr/>
                    <a:lstStyle/>
                    <a:p>
                      <a:pPr algn="ctr"/>
                      <a:endParaRPr lang="en-AU" sz="15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28932" marR="28932" marT="14466" marB="14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5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soft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28932" marR="28932" marT="14466" marB="14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5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bumpy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28932" marR="28932" marT="14466" marB="14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45161"/>
                  </a:ext>
                </a:extLst>
              </a:tr>
              <a:tr h="876672">
                <a:tc>
                  <a:txBody>
                    <a:bodyPr/>
                    <a:lstStyle/>
                    <a:p>
                      <a:pPr algn="ctr"/>
                      <a:endParaRPr lang="en-AU" sz="14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long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28932" marR="28932" marT="14466" marB="14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3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AU" sz="19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colourful</a:t>
                      </a:r>
                      <a:endParaRPr lang="en-AU" sz="19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28932" marR="28932" marT="14466" marB="14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AU" sz="2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spiky</a:t>
                      </a:r>
                      <a:endParaRPr lang="en-AU" sz="2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28932" marR="28932" marT="14466" marB="14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1715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000" t="37891" r="24532" b="28906"/>
          <a:stretch/>
        </p:blipFill>
        <p:spPr>
          <a:xfrm>
            <a:off x="4943768" y="357450"/>
            <a:ext cx="2312500" cy="20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64</Words>
  <Application>Microsoft Office PowerPoint</Application>
  <PresentationFormat>Widescreen</PresentationFormat>
  <Paragraphs>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Halter</dc:creator>
  <cp:lastModifiedBy>Tamara Kudiarskyj-Latham</cp:lastModifiedBy>
  <cp:revision>14</cp:revision>
  <cp:lastPrinted>2019-06-13T22:00:37Z</cp:lastPrinted>
  <dcterms:created xsi:type="dcterms:W3CDTF">2019-04-03T02:09:22Z</dcterms:created>
  <dcterms:modified xsi:type="dcterms:W3CDTF">2019-07-31T00:25:50Z</dcterms:modified>
</cp:coreProperties>
</file>