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</p:sldIdLst>
  <p:sldSz cx="12192000" cy="6858000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41BB-2AF6-4EFA-9B9E-595202BDDA5A}" type="datetimeFigureOut">
              <a:rPr lang="en-AU" smtClean="0"/>
              <a:t>25/10/2019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5B6-96B2-4DA7-B337-34433744A2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8049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41BB-2AF6-4EFA-9B9E-595202BDDA5A}" type="datetimeFigureOut">
              <a:rPr lang="en-AU" smtClean="0"/>
              <a:t>25/10/2019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5B6-96B2-4DA7-B337-34433744A2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782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41BB-2AF6-4EFA-9B9E-595202BDDA5A}" type="datetimeFigureOut">
              <a:rPr lang="en-AU" smtClean="0"/>
              <a:t>25/10/2019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5B6-96B2-4DA7-B337-34433744A2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7363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41BB-2AF6-4EFA-9B9E-595202BDDA5A}" type="datetimeFigureOut">
              <a:rPr lang="en-AU" smtClean="0"/>
              <a:t>25/10/2019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5B6-96B2-4DA7-B337-34433744A2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6811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41BB-2AF6-4EFA-9B9E-595202BDDA5A}" type="datetimeFigureOut">
              <a:rPr lang="en-AU" smtClean="0"/>
              <a:t>25/10/2019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5B6-96B2-4DA7-B337-34433744A2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983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41BB-2AF6-4EFA-9B9E-595202BDDA5A}" type="datetimeFigureOut">
              <a:rPr lang="en-AU" smtClean="0"/>
              <a:t>25/10/2019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5B6-96B2-4DA7-B337-34433744A2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5569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41BB-2AF6-4EFA-9B9E-595202BDDA5A}" type="datetimeFigureOut">
              <a:rPr lang="en-AU" smtClean="0"/>
              <a:t>25/10/2019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5B6-96B2-4DA7-B337-34433744A2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1413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41BB-2AF6-4EFA-9B9E-595202BDDA5A}" type="datetimeFigureOut">
              <a:rPr lang="en-AU" smtClean="0"/>
              <a:t>25/10/2019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5B6-96B2-4DA7-B337-34433744A2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8709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41BB-2AF6-4EFA-9B9E-595202BDDA5A}" type="datetimeFigureOut">
              <a:rPr lang="en-AU" smtClean="0"/>
              <a:t>25/10/2019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5B6-96B2-4DA7-B337-34433744A2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155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41BB-2AF6-4EFA-9B9E-595202BDDA5A}" type="datetimeFigureOut">
              <a:rPr lang="en-AU" smtClean="0"/>
              <a:t>25/10/2019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5B6-96B2-4DA7-B337-34433744A2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59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41BB-2AF6-4EFA-9B9E-595202BDDA5A}" type="datetimeFigureOut">
              <a:rPr lang="en-AU" smtClean="0"/>
              <a:t>25/10/2019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55B6-96B2-4DA7-B337-34433744A2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6696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641BB-2AF6-4EFA-9B9E-595202BDDA5A}" type="datetimeFigureOut">
              <a:rPr lang="en-AU" smtClean="0"/>
              <a:t>25/10/2019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B55B6-96B2-4DA7-B337-34433744A2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086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4.jpg"/><Relationship Id="rId4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7" Type="http://schemas.openxmlformats.org/officeDocument/2006/relationships/image" Target="../media/image18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g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18" y="991402"/>
            <a:ext cx="1457517" cy="13840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4280" y="991402"/>
            <a:ext cx="1384077" cy="138407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63764" y="3137651"/>
            <a:ext cx="1431451" cy="143145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73" y="2822811"/>
            <a:ext cx="1475638" cy="184964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84952" y="3263488"/>
            <a:ext cx="1697408" cy="12404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18" y="5199614"/>
            <a:ext cx="923661" cy="115776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67047" y="872102"/>
            <a:ext cx="11532381" cy="16541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802" y="991402"/>
            <a:ext cx="1457517" cy="138407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764" y="991401"/>
            <a:ext cx="1384077" cy="138407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0286" y="965498"/>
            <a:ext cx="1457517" cy="138407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388814" y="1016577"/>
            <a:ext cx="1509956" cy="136948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Rectangle 15"/>
          <p:cNvSpPr/>
          <p:nvPr/>
        </p:nvSpPr>
        <p:spPr>
          <a:xfrm>
            <a:off x="10099573" y="1016577"/>
            <a:ext cx="1509956" cy="136948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ectangle 16"/>
          <p:cNvSpPr/>
          <p:nvPr/>
        </p:nvSpPr>
        <p:spPr>
          <a:xfrm>
            <a:off x="367046" y="2920558"/>
            <a:ext cx="11532381" cy="16541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59044" y="3137651"/>
            <a:ext cx="1431451" cy="143145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47" b="14366"/>
          <a:stretch/>
        </p:blipFill>
        <p:spPr>
          <a:xfrm>
            <a:off x="4613223" y="3132041"/>
            <a:ext cx="1475638" cy="128897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81582" y="3189025"/>
            <a:ext cx="1697408" cy="1240413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10284472" y="3062892"/>
            <a:ext cx="1509956" cy="136948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Rectangle 21"/>
          <p:cNvSpPr/>
          <p:nvPr/>
        </p:nvSpPr>
        <p:spPr>
          <a:xfrm>
            <a:off x="8692593" y="3062892"/>
            <a:ext cx="1509956" cy="136948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Rectangle 22"/>
          <p:cNvSpPr/>
          <p:nvPr/>
        </p:nvSpPr>
        <p:spPr>
          <a:xfrm>
            <a:off x="361873" y="4928561"/>
            <a:ext cx="11532381" cy="16541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307" y="5222474"/>
            <a:ext cx="887184" cy="111204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72" t="3437" r="11524" b="-1"/>
          <a:stretch/>
        </p:blipFill>
        <p:spPr>
          <a:xfrm flipH="1">
            <a:off x="2158491" y="5482874"/>
            <a:ext cx="728151" cy="66727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86642" y="5394332"/>
            <a:ext cx="844356" cy="844356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39" y="5199614"/>
            <a:ext cx="923661" cy="115776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328" y="5222474"/>
            <a:ext cx="887184" cy="1112047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72" t="3437" r="11524" b="-1"/>
          <a:stretch/>
        </p:blipFill>
        <p:spPr>
          <a:xfrm flipH="1">
            <a:off x="5416512" y="5482874"/>
            <a:ext cx="728151" cy="667273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44663" y="5394332"/>
            <a:ext cx="844356" cy="844356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7038601" y="5427401"/>
            <a:ext cx="840886" cy="8112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Rectangle 31"/>
          <p:cNvSpPr/>
          <p:nvPr/>
        </p:nvSpPr>
        <p:spPr>
          <a:xfrm>
            <a:off x="7967483" y="5427401"/>
            <a:ext cx="840886" cy="8112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3" name="Rectangle 32"/>
          <p:cNvSpPr/>
          <p:nvPr/>
        </p:nvSpPr>
        <p:spPr>
          <a:xfrm>
            <a:off x="8890495" y="5427400"/>
            <a:ext cx="840886" cy="8112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Rectangle 33"/>
          <p:cNvSpPr/>
          <p:nvPr/>
        </p:nvSpPr>
        <p:spPr>
          <a:xfrm>
            <a:off x="9813507" y="5427400"/>
            <a:ext cx="840886" cy="8112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Rectangle 34"/>
          <p:cNvSpPr/>
          <p:nvPr/>
        </p:nvSpPr>
        <p:spPr>
          <a:xfrm>
            <a:off x="10736519" y="5427400"/>
            <a:ext cx="840886" cy="8112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/>
          <p:cNvSpPr txBox="1"/>
          <p:nvPr/>
        </p:nvSpPr>
        <p:spPr>
          <a:xfrm>
            <a:off x="10544622" y="343408"/>
            <a:ext cx="1064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Date: 1/3</a:t>
            </a:r>
            <a:endParaRPr lang="en-AU" dirty="0"/>
          </a:p>
        </p:txBody>
      </p:sp>
      <p:sp>
        <p:nvSpPr>
          <p:cNvPr id="36" name="TextBox 35"/>
          <p:cNvSpPr txBox="1"/>
          <p:nvPr/>
        </p:nvSpPr>
        <p:spPr>
          <a:xfrm>
            <a:off x="318322" y="337934"/>
            <a:ext cx="3461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Name:_______________________</a:t>
            </a:r>
            <a:endParaRPr lang="en-AU" dirty="0"/>
          </a:p>
        </p:txBody>
      </p:sp>
      <p:sp>
        <p:nvSpPr>
          <p:cNvPr id="37" name="TextBox 36"/>
          <p:cNvSpPr txBox="1"/>
          <p:nvPr/>
        </p:nvSpPr>
        <p:spPr>
          <a:xfrm>
            <a:off x="6719783" y="200780"/>
            <a:ext cx="1612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/>
              <a:t>MAe-8NA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727351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29" y="474591"/>
            <a:ext cx="2830310" cy="26876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850" y="347733"/>
            <a:ext cx="2703022" cy="27030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6483" y="438372"/>
            <a:ext cx="2760134" cy="276013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981" y="2942689"/>
            <a:ext cx="3295419" cy="41306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155" y="3832166"/>
            <a:ext cx="3719726" cy="271826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9598" y="3097559"/>
            <a:ext cx="3171864" cy="397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846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77" y="1234427"/>
            <a:ext cx="3974872" cy="37745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6705" y="1234427"/>
            <a:ext cx="4033091" cy="403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160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502" y="772910"/>
            <a:ext cx="2504788" cy="25047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244" y="257521"/>
            <a:ext cx="2504210" cy="325547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8338" y="912956"/>
            <a:ext cx="2669634" cy="22246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244" y="4059776"/>
            <a:ext cx="2222876" cy="235050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0327" y="3948545"/>
            <a:ext cx="2572966" cy="257296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604" y="3512994"/>
            <a:ext cx="3137102" cy="3137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994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6835" y="1936866"/>
            <a:ext cx="3087776" cy="30877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07" y="1482483"/>
            <a:ext cx="2928159" cy="38066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762" y="2078183"/>
            <a:ext cx="3366170" cy="2805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528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Irvin</dc:creator>
  <cp:lastModifiedBy>Tamara Kudiarskyj-Latham</cp:lastModifiedBy>
  <cp:revision>10</cp:revision>
  <cp:lastPrinted>2018-02-28T21:45:51Z</cp:lastPrinted>
  <dcterms:created xsi:type="dcterms:W3CDTF">2017-08-22T06:14:03Z</dcterms:created>
  <dcterms:modified xsi:type="dcterms:W3CDTF">2019-10-24T22:12:48Z</dcterms:modified>
</cp:coreProperties>
</file>