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09" r:id="rId2"/>
    <p:sldId id="337" r:id="rId3"/>
    <p:sldId id="352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48" r:id="rId2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B91489-E1CF-4F20-B860-DE72771D45E6}">
          <p14:sldIdLst>
            <p14:sldId id="309"/>
          </p14:sldIdLst>
        </p14:section>
        <p14:section name="Lesson Three" id="{9180F557-3A77-4AD3-9E5F-A5D235A647A8}">
          <p14:sldIdLst>
            <p14:sldId id="337"/>
            <p14:sldId id="352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48"/>
          </p14:sldIdLst>
        </p14:section>
        <p14:section name="Lesson Two" id="{B4A52C5A-4157-42D0-ABD1-A8B8B8B3819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412" autoAdjust="0"/>
  </p:normalViewPr>
  <p:slideViewPr>
    <p:cSldViewPr snapToGrid="0">
      <p:cViewPr varScale="1">
        <p:scale>
          <a:sx n="105" d="100"/>
          <a:sy n="105" d="100"/>
        </p:scale>
        <p:origin x="17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FC387FFF-05CD-4121-87B8-581170AECDAA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40" y="9440865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C209374D-9BA2-43A5-9FD0-D60C0726DF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878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7" cy="49869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7" cy="49869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9174AC9-8456-4290-AB55-5CB8E40D6FB8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7" cy="49869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7" cy="49869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6CD10921-A77B-44AD-91FD-D932FAFC55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33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09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72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24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84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69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7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065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77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7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97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67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8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3.wmf"/><Relationship Id="rId7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au/url?sa=i&amp;rct=j&amp;q=&amp;esrc=s&amp;source=images&amp;cd=&amp;cad=rja&amp;uact=8&amp;docid=ntCvZvsV7oclJM&amp;tbnid=uFCuN6Osr0obgM:&amp;ved=0CAUQjRw&amp;url=http://www.afewembroiderydesigns.com/index13.html&amp;ei=y43RU_DqEtWRuASUv4LYCw&amp;bvm=bv.71778758,d.c2E&amp;psig=AFQjCNGbe04dRHSbhWKdTl9v3svvrjptiA&amp;ust=1406328634165915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google.com.au/url?sa=i&amp;rct=j&amp;q=&amp;esrc=s&amp;source=images&amp;cd=&amp;cad=rja&amp;uact=8&amp;docid=G3p-Adyn9LpMZM&amp;tbnid=3Pd51DtKE9OMuM:&amp;ved=0CAUQjRw&amp;url=http://www.natgeocreative.com/photography/cpscott&amp;ei=jY3RU6fmJ8qUuATOooLwBA&amp;bvm=bv.71778758,d.c2E&amp;psig=AFQjCNFCPzBUPK4Q882FcHVNrZ24bn96HQ&amp;ust=140632852041383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.au/url?sa=i&amp;rct=j&amp;q=&amp;esrc=s&amp;source=images&amp;cd=&amp;cad=rja&amp;uact=8&amp;docid=5BLNgr81ViPBhM&amp;tbnid=I_hP56m5fli6_M:&amp;ved=0CAUQjRw&amp;url=http://www.anbg.gov.au/gardens/visiting/exploring/fauna/mammals/echidna.html&amp;ei=v4vRU-r7K8e9uASatYLgAQ&amp;bvm=bv.71778758,d.c2E&amp;psig=AFQjCNGBBJW6uObMF6h0xfn0fialdFywrQ&amp;ust=140632804307742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.google.com.au/url?sa=i&amp;rct=j&amp;q=&amp;esrc=s&amp;source=images&amp;cd=&amp;cad=rja&amp;uact=8&amp;docid=R7fDJysJmMU2XM&amp;tbnid=8Kx1MgsHfnTx7M:&amp;ved=0CAUQjRw&amp;url=http://www.squidoo.com/thelifeofbirds&amp;ei=vIjRU8j-LMi8uATy8IJ4&amp;bvm=bv.71778758,d.c2E&amp;psig=AFQjCNEdy7L4POg8uwILEITNVWEh9_ZFBQ&amp;ust=140632735233133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www.google.com.au/url?sa=i&amp;rct=j&amp;q=&amp;esrc=s&amp;source=images&amp;cd=&amp;cad=rja&amp;uact=8&amp;docid=XrAA91pdlyWSPM&amp;tbnid=vRomn-N7ivHzDM:&amp;ved=0CAUQjRw&amp;url=http://phineasandferb.wikia.com/wiki/Platypus&amp;ei=z47RU-XzMYeTuATJ2IHQBg&amp;bvm=bv.71778758,d.c2E&amp;psig=AFQjCNFSRW2SMXdyYdXj7cCZwJe-OHr-8Q&amp;ust=140632888932619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www.youtube.com/watch?v=7_5_rX_1s-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PZpDeoj1Tqo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hyperlink" Target="https://www.youtube.com/watch?v=5Mk6Tzno0ww" TargetMode="External"/><Relationship Id="rId9" Type="http://schemas.openxmlformats.org/officeDocument/2006/relationships/hyperlink" Target="https://www.youtube.com/watch?v=rMy7WDt2Hr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042" y="422031"/>
            <a:ext cx="2380946" cy="1414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81" y="1957754"/>
            <a:ext cx="8255205" cy="15957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388" y="197323"/>
            <a:ext cx="8151223" cy="48495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Rectangle 6"/>
          <p:cNvSpPr/>
          <p:nvPr/>
        </p:nvSpPr>
        <p:spPr>
          <a:xfrm>
            <a:off x="766987" y="5583383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wardrobe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32" y="5977073"/>
            <a:ext cx="865532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Comic Sans MS" panose="030F0702030302020204" pitchFamily="66" charset="0"/>
              </a:rPr>
              <a:t>We can buy…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91" y="103594"/>
            <a:ext cx="1997255" cy="136212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92815" y="130975"/>
            <a:ext cx="3305516" cy="2669494"/>
          </a:xfrm>
          <a:prstGeom prst="cloudCallout">
            <a:avLst>
              <a:gd name="adj1" fmla="val -56687"/>
              <a:gd name="adj2" fmla="val -352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6729872" y="401876"/>
            <a:ext cx="1346185" cy="5337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activities</a:t>
            </a:r>
            <a:endParaRPr lang="en-AU" sz="3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543" y="1018144"/>
            <a:ext cx="1316207" cy="8758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25172">
            <a:off x="2075241" y="4634620"/>
            <a:ext cx="1394193" cy="90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82" y="4754571"/>
            <a:ext cx="1316207" cy="875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25172">
            <a:off x="7203458" y="1227793"/>
            <a:ext cx="1394193" cy="905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353" y="4589112"/>
            <a:ext cx="1400503" cy="1050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418" y="4580584"/>
            <a:ext cx="1383132" cy="995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595" y="4422368"/>
            <a:ext cx="1816660" cy="12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92600" y="118192"/>
            <a:ext cx="4114800" cy="105273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2"/>
                </a:solidFill>
                <a:latin typeface="Comic Sans MS" pitchFamily="66" charset="0"/>
              </a:rPr>
              <a:t>$1</a:t>
            </a:r>
          </a:p>
        </p:txBody>
      </p:sp>
      <p:pic>
        <p:nvPicPr>
          <p:cNvPr id="6" name="Picture 5" descr="20090514_curr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2650806"/>
            <a:ext cx="3048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10208" y="4665363"/>
            <a:ext cx="3368854" cy="973035"/>
            <a:chOff x="666874" y="5144840"/>
            <a:chExt cx="3368854" cy="973035"/>
          </a:xfrm>
        </p:grpSpPr>
        <p:sp>
          <p:nvSpPr>
            <p:cNvPr id="5" name="Down Arrow 4"/>
            <p:cNvSpPr/>
            <p:nvPr/>
          </p:nvSpPr>
          <p:spPr>
            <a:xfrm rot="14997751">
              <a:off x="2866145" y="4659333"/>
              <a:ext cx="684076" cy="1655090"/>
            </a:xfrm>
            <a:prstGeom prst="down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6874" y="5541811"/>
              <a:ext cx="1656184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2781300" y="2663401"/>
            <a:ext cx="3124200" cy="304884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Down Arrow 13"/>
          <p:cNvSpPr/>
          <p:nvPr/>
        </p:nvSpPr>
        <p:spPr>
          <a:xfrm rot="2972636">
            <a:off x="5601563" y="832222"/>
            <a:ext cx="684076" cy="2341150"/>
          </a:xfrm>
          <a:prstGeom prst="down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6945614" y="644560"/>
            <a:ext cx="1656184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endParaRPr lang="en-A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84291" y="3113261"/>
            <a:ext cx="3661052" cy="2982846"/>
            <a:chOff x="5184291" y="3113261"/>
            <a:chExt cx="3661052" cy="2982846"/>
          </a:xfrm>
        </p:grpSpPr>
        <p:grpSp>
          <p:nvGrpSpPr>
            <p:cNvPr id="8" name="Group 7"/>
            <p:cNvGrpSpPr/>
            <p:nvPr/>
          </p:nvGrpSpPr>
          <p:grpSpPr>
            <a:xfrm>
              <a:off x="5184291" y="3719504"/>
              <a:ext cx="3533274" cy="2376603"/>
              <a:chOff x="5175974" y="3411662"/>
              <a:chExt cx="3533274" cy="2376603"/>
            </a:xfrm>
          </p:grpSpPr>
          <p:sp>
            <p:nvSpPr>
              <p:cNvPr id="9" name="Down Arrow 8"/>
              <p:cNvSpPr/>
              <p:nvPr/>
            </p:nvSpPr>
            <p:spPr>
              <a:xfrm rot="4261960">
                <a:off x="5584805" y="3002831"/>
                <a:ext cx="684076" cy="1501738"/>
              </a:xfrm>
              <a:prstGeom prst="downArrow">
                <a:avLst/>
              </a:prstGeom>
              <a:solidFill>
                <a:srgbClr val="66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91875" y="5212201"/>
                <a:ext cx="2417373" cy="57606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kangaroo</a:t>
                </a:r>
                <a:endParaRPr lang="en-A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217" name="Picture 1" descr="C:\Users\erin.cowie\AppData\Local\Microsoft\Windows\Temporary Internet Files\Content.IE5\SMQT53QY\MC900111356[1].wm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15" y="3113261"/>
              <a:ext cx="2091428" cy="2149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25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667000" y="0"/>
            <a:ext cx="4114800" cy="1257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2"/>
                </a:solidFill>
                <a:latin typeface="Comic Sans MS" pitchFamily="66" charset="0"/>
              </a:rPr>
              <a:t>$2</a:t>
            </a:r>
          </a:p>
        </p:txBody>
      </p:sp>
      <p:pic>
        <p:nvPicPr>
          <p:cNvPr id="7" name="Picture 6" descr="310178_d_reverse_of_the_uncirculated_2_dollar_coin_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364" y="3027367"/>
            <a:ext cx="32766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90058" y="852132"/>
            <a:ext cx="5674430" cy="5288922"/>
            <a:chOff x="3096721" y="496859"/>
            <a:chExt cx="5674430" cy="5288922"/>
          </a:xfrm>
        </p:grpSpPr>
        <p:sp>
          <p:nvSpPr>
            <p:cNvPr id="10" name="Oval 9"/>
            <p:cNvSpPr/>
            <p:nvPr/>
          </p:nvSpPr>
          <p:spPr>
            <a:xfrm>
              <a:off x="3096721" y="2672095"/>
              <a:ext cx="3173906" cy="311368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Down Arrow 10"/>
            <p:cNvSpPr/>
            <p:nvPr/>
          </p:nvSpPr>
          <p:spPr>
            <a:xfrm rot="2972636">
              <a:off x="5928588" y="840155"/>
              <a:ext cx="684076" cy="234115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14967" y="496859"/>
              <a:ext cx="1656184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round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51331" y="5163604"/>
            <a:ext cx="3312470" cy="1518058"/>
            <a:chOff x="4863067" y="3334352"/>
            <a:chExt cx="3312470" cy="1518058"/>
          </a:xfrm>
        </p:grpSpPr>
        <p:sp>
          <p:nvSpPr>
            <p:cNvPr id="16" name="Down Arrow 15"/>
            <p:cNvSpPr/>
            <p:nvPr/>
          </p:nvSpPr>
          <p:spPr>
            <a:xfrm rot="7298014">
              <a:off x="5244460" y="2952959"/>
              <a:ext cx="684076" cy="1446862"/>
            </a:xfrm>
            <a:prstGeom prst="down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82505" y="4276346"/>
              <a:ext cx="2193032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49574" y="1725150"/>
            <a:ext cx="4212312" cy="1521804"/>
            <a:chOff x="849574" y="1725150"/>
            <a:chExt cx="4212312" cy="1521804"/>
          </a:xfrm>
        </p:grpSpPr>
        <p:grpSp>
          <p:nvGrpSpPr>
            <p:cNvPr id="18" name="Group 17"/>
            <p:cNvGrpSpPr/>
            <p:nvPr/>
          </p:nvGrpSpPr>
          <p:grpSpPr>
            <a:xfrm>
              <a:off x="1010816" y="2562878"/>
              <a:ext cx="4051070" cy="684076"/>
              <a:chOff x="1845687" y="6168104"/>
              <a:chExt cx="4051070" cy="684076"/>
            </a:xfrm>
          </p:grpSpPr>
          <p:sp>
            <p:nvSpPr>
              <p:cNvPr id="19" name="Down Arrow 18"/>
              <p:cNvSpPr/>
              <p:nvPr/>
            </p:nvSpPr>
            <p:spPr>
              <a:xfrm rot="17898716">
                <a:off x="4478131" y="5433553"/>
                <a:ext cx="684076" cy="2153177"/>
              </a:xfrm>
              <a:prstGeom prst="downArrow">
                <a:avLst/>
              </a:prstGeom>
              <a:solidFill>
                <a:srgbClr val="66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845687" y="6226421"/>
                <a:ext cx="1656184" cy="57606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stars</a:t>
                </a:r>
                <a:endParaRPr lang="en-A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099" name="Picture 3" descr="C:\Users\erin.cowie\AppData\Local\Microsoft\Windows\Temporary Internet Files\Content.IE5\G7JHS09A\MC90044622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84321">
              <a:off x="1332835" y="1241889"/>
              <a:ext cx="736092" cy="1702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34337" y="4421283"/>
            <a:ext cx="3388276" cy="2246739"/>
            <a:chOff x="534337" y="4421283"/>
            <a:chExt cx="3388276" cy="2246739"/>
          </a:xfrm>
        </p:grpSpPr>
        <p:grpSp>
          <p:nvGrpSpPr>
            <p:cNvPr id="5" name="Group 4"/>
            <p:cNvGrpSpPr/>
            <p:nvPr/>
          </p:nvGrpSpPr>
          <p:grpSpPr>
            <a:xfrm>
              <a:off x="611560" y="5014133"/>
              <a:ext cx="3311053" cy="1653889"/>
              <a:chOff x="1230407" y="5144284"/>
              <a:chExt cx="3311053" cy="1653889"/>
            </a:xfrm>
          </p:grpSpPr>
          <p:sp>
            <p:nvSpPr>
              <p:cNvPr id="6" name="Down Arrow 5"/>
              <p:cNvSpPr/>
              <p:nvPr/>
            </p:nvSpPr>
            <p:spPr>
              <a:xfrm rot="14818868">
                <a:off x="3122834" y="4409733"/>
                <a:ext cx="684076" cy="2153177"/>
              </a:xfrm>
              <a:prstGeom prst="downArrow">
                <a:avLst/>
              </a:prstGeom>
              <a:solidFill>
                <a:srgbClr val="66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30407" y="6222109"/>
                <a:ext cx="1656184" cy="57606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</a:t>
                </a:r>
                <a:endParaRPr lang="en-A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01" name="Picture 5" descr="http://www.natgeocreative.com/comp/Y2/998/1319765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37" y="4421283"/>
              <a:ext cx="1213566" cy="1610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324528" y="3370148"/>
            <a:ext cx="2821409" cy="1856502"/>
            <a:chOff x="6182996" y="3370148"/>
            <a:chExt cx="2821409" cy="1856502"/>
          </a:xfrm>
        </p:grpSpPr>
        <p:grpSp>
          <p:nvGrpSpPr>
            <p:cNvPr id="21" name="Group 20"/>
            <p:cNvGrpSpPr/>
            <p:nvPr/>
          </p:nvGrpSpPr>
          <p:grpSpPr>
            <a:xfrm>
              <a:off x="6182996" y="4638707"/>
              <a:ext cx="2821409" cy="587943"/>
              <a:chOff x="-75070" y="5989553"/>
              <a:chExt cx="2821409" cy="587943"/>
            </a:xfrm>
          </p:grpSpPr>
          <p:sp>
            <p:nvSpPr>
              <p:cNvPr id="22" name="Down Arrow 21"/>
              <p:cNvSpPr/>
              <p:nvPr/>
            </p:nvSpPr>
            <p:spPr>
              <a:xfrm rot="5724648">
                <a:off x="266186" y="5648297"/>
                <a:ext cx="441404" cy="1123915"/>
              </a:xfrm>
              <a:prstGeom prst="downArrow">
                <a:avLst/>
              </a:prstGeom>
              <a:solidFill>
                <a:srgbClr val="66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90155" y="6001432"/>
                <a:ext cx="1656184" cy="57606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wattle</a:t>
                </a:r>
                <a:endParaRPr lang="en-A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03" name="Picture 7" descr="http://www.afewembroiderydesigns.com/pictures/Oz/wf115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03" b="98273" l="7761" r="951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30837">
              <a:off x="7173173" y="3248694"/>
              <a:ext cx="1560375" cy="180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22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480435" y="66792"/>
            <a:ext cx="41148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2"/>
                </a:solidFill>
                <a:latin typeface="Comic Sans MS" pitchFamily="66" charset="0"/>
              </a:rPr>
              <a:t>5c</a:t>
            </a:r>
          </a:p>
        </p:txBody>
      </p:sp>
      <p:pic>
        <p:nvPicPr>
          <p:cNvPr id="6" name="Picture 5" descr="20091220_1968re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667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891" y="4856252"/>
            <a:ext cx="3874586" cy="973591"/>
            <a:chOff x="666874" y="5144284"/>
            <a:chExt cx="3874586" cy="973591"/>
          </a:xfrm>
        </p:grpSpPr>
        <p:sp>
          <p:nvSpPr>
            <p:cNvPr id="5" name="Down Arrow 4"/>
            <p:cNvSpPr/>
            <p:nvPr/>
          </p:nvSpPr>
          <p:spPr>
            <a:xfrm rot="14818868">
              <a:off x="3122834" y="4409733"/>
              <a:ext cx="684076" cy="2153177"/>
            </a:xfrm>
            <a:prstGeom prst="down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6874" y="5541811"/>
              <a:ext cx="1656184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five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22875" y="818966"/>
            <a:ext cx="5488118" cy="4769034"/>
            <a:chOff x="3096722" y="786309"/>
            <a:chExt cx="5488118" cy="4769034"/>
          </a:xfrm>
        </p:grpSpPr>
        <p:sp>
          <p:nvSpPr>
            <p:cNvPr id="13" name="Oval 12"/>
            <p:cNvSpPr/>
            <p:nvPr/>
          </p:nvSpPr>
          <p:spPr>
            <a:xfrm>
              <a:off x="3096722" y="2939143"/>
              <a:ext cx="2829920" cy="26162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Down Arrow 13"/>
            <p:cNvSpPr/>
            <p:nvPr/>
          </p:nvSpPr>
          <p:spPr>
            <a:xfrm rot="2972636">
              <a:off x="5584606" y="1026363"/>
              <a:ext cx="684076" cy="234115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28656" y="786309"/>
              <a:ext cx="1656184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round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35779" y="3237964"/>
            <a:ext cx="3862097" cy="2254615"/>
            <a:chOff x="4935779" y="3237964"/>
            <a:chExt cx="3862097" cy="2254615"/>
          </a:xfrm>
        </p:grpSpPr>
        <p:grpSp>
          <p:nvGrpSpPr>
            <p:cNvPr id="8" name="Group 7"/>
            <p:cNvGrpSpPr/>
            <p:nvPr/>
          </p:nvGrpSpPr>
          <p:grpSpPr>
            <a:xfrm>
              <a:off x="4935779" y="3417360"/>
              <a:ext cx="3773468" cy="2075219"/>
              <a:chOff x="4900910" y="2918073"/>
              <a:chExt cx="3773468" cy="2075219"/>
            </a:xfrm>
          </p:grpSpPr>
          <p:sp>
            <p:nvSpPr>
              <p:cNvPr id="9" name="Down Arrow 8"/>
              <p:cNvSpPr/>
              <p:nvPr/>
            </p:nvSpPr>
            <p:spPr>
              <a:xfrm rot="4561939">
                <a:off x="5296623" y="2522360"/>
                <a:ext cx="684076" cy="1475501"/>
              </a:xfrm>
              <a:prstGeom prst="downArrow">
                <a:avLst/>
              </a:prstGeom>
              <a:solidFill>
                <a:srgbClr val="66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481346" y="4417228"/>
                <a:ext cx="2193032" cy="57606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echidna</a:t>
                </a:r>
                <a:endParaRPr lang="en-A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70" name="Picture 2" descr="http://www.anbg.gov.au/gardens/visiting/exploring/fauna/mammals/echidna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587" y="3237964"/>
              <a:ext cx="2370289" cy="159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63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165350" y="92180"/>
            <a:ext cx="4114800" cy="131980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2"/>
                </a:solidFill>
                <a:latin typeface="Comic Sans MS" pitchFamily="66" charset="0"/>
              </a:rPr>
              <a:t>10c</a:t>
            </a:r>
          </a:p>
        </p:txBody>
      </p:sp>
      <p:pic>
        <p:nvPicPr>
          <p:cNvPr id="6" name="Picture 5" descr="product_jdm69x4knh_AUS196710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200" y="2820452"/>
            <a:ext cx="3467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891" y="4453089"/>
            <a:ext cx="2655883" cy="1376754"/>
            <a:chOff x="666874" y="4741121"/>
            <a:chExt cx="2655883" cy="1376754"/>
          </a:xfrm>
        </p:grpSpPr>
        <p:sp>
          <p:nvSpPr>
            <p:cNvPr id="5" name="Down Arrow 4"/>
            <p:cNvSpPr/>
            <p:nvPr/>
          </p:nvSpPr>
          <p:spPr>
            <a:xfrm rot="14463358">
              <a:off x="2176681" y="4279121"/>
              <a:ext cx="684076" cy="1608076"/>
            </a:xfrm>
            <a:prstGeom prst="down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66874" y="5541811"/>
              <a:ext cx="1656184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32812" y="2704151"/>
            <a:ext cx="4076436" cy="3583401"/>
            <a:chOff x="4632812" y="2204864"/>
            <a:chExt cx="4076436" cy="3583401"/>
          </a:xfrm>
        </p:grpSpPr>
        <p:sp>
          <p:nvSpPr>
            <p:cNvPr id="2" name="Down Arrow 1"/>
            <p:cNvSpPr/>
            <p:nvPr/>
          </p:nvSpPr>
          <p:spPr>
            <a:xfrm rot="2972636">
              <a:off x="5461349" y="2363624"/>
              <a:ext cx="684076" cy="2341150"/>
            </a:xfrm>
            <a:prstGeom prst="down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16216" y="5212201"/>
              <a:ext cx="2193032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lyrebird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66" name="Picture 2" descr="http://i1.squidoocdn.com/resize/squidoo_images/400/draft_lens1530172module3768554photo_1243770162lyrebird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204864"/>
              <a:ext cx="1905000" cy="28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610826" y="786309"/>
            <a:ext cx="5974014" cy="5234979"/>
            <a:chOff x="2610826" y="786309"/>
            <a:chExt cx="5974014" cy="5234979"/>
          </a:xfrm>
        </p:grpSpPr>
        <p:sp>
          <p:nvSpPr>
            <p:cNvPr id="9" name="Oval 8"/>
            <p:cNvSpPr/>
            <p:nvPr/>
          </p:nvSpPr>
          <p:spPr>
            <a:xfrm>
              <a:off x="2610826" y="2801554"/>
              <a:ext cx="3315816" cy="321973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Down Arrow 11"/>
            <p:cNvSpPr/>
            <p:nvPr/>
          </p:nvSpPr>
          <p:spPr>
            <a:xfrm rot="2972636">
              <a:off x="5584605" y="973971"/>
              <a:ext cx="684076" cy="234115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28656" y="786309"/>
              <a:ext cx="1656184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round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2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665377" y="116632"/>
            <a:ext cx="39624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2"/>
                </a:solidFill>
                <a:latin typeface="Comic Sans MS" pitchFamily="66" charset="0"/>
              </a:rPr>
              <a:t>20c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452" y="2819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690779" y="4484608"/>
            <a:ext cx="2610041" cy="1797764"/>
            <a:chOff x="-286983" y="4320111"/>
            <a:chExt cx="2610041" cy="1797764"/>
          </a:xfrm>
        </p:grpSpPr>
        <p:sp>
          <p:nvSpPr>
            <p:cNvPr id="5" name="Down Arrow 4"/>
            <p:cNvSpPr/>
            <p:nvPr/>
          </p:nvSpPr>
          <p:spPr>
            <a:xfrm rot="7393522">
              <a:off x="493063" y="3540065"/>
              <a:ext cx="684076" cy="2244168"/>
            </a:xfrm>
            <a:prstGeom prst="down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6874" y="5541811"/>
              <a:ext cx="1656184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twenty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5856" y="1335832"/>
            <a:ext cx="5491160" cy="4836368"/>
            <a:chOff x="2923510" y="954880"/>
            <a:chExt cx="5491160" cy="4836368"/>
          </a:xfrm>
        </p:grpSpPr>
        <p:sp>
          <p:nvSpPr>
            <p:cNvPr id="9" name="Oval 8"/>
            <p:cNvSpPr/>
            <p:nvPr/>
          </p:nvSpPr>
          <p:spPr>
            <a:xfrm>
              <a:off x="2923510" y="2543992"/>
              <a:ext cx="3168352" cy="324725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Down Arrow 9"/>
            <p:cNvSpPr/>
            <p:nvPr/>
          </p:nvSpPr>
          <p:spPr>
            <a:xfrm rot="2972636">
              <a:off x="5725594" y="1245600"/>
              <a:ext cx="684076" cy="1794962"/>
            </a:xfrm>
            <a:prstGeom prst="downArrow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58486" y="954880"/>
              <a:ext cx="1656184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round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5812" y="4051937"/>
            <a:ext cx="3741469" cy="2253315"/>
            <a:chOff x="535812" y="4051937"/>
            <a:chExt cx="3741469" cy="2253315"/>
          </a:xfrm>
        </p:grpSpPr>
        <p:grpSp>
          <p:nvGrpSpPr>
            <p:cNvPr id="13" name="Group 12"/>
            <p:cNvGrpSpPr/>
            <p:nvPr/>
          </p:nvGrpSpPr>
          <p:grpSpPr>
            <a:xfrm>
              <a:off x="535812" y="4423479"/>
              <a:ext cx="3741469" cy="1881773"/>
              <a:chOff x="6481346" y="3111519"/>
              <a:chExt cx="3741469" cy="1881773"/>
            </a:xfrm>
          </p:grpSpPr>
          <p:sp>
            <p:nvSpPr>
              <p:cNvPr id="15" name="Down Arrow 14"/>
              <p:cNvSpPr/>
              <p:nvPr/>
            </p:nvSpPr>
            <p:spPr>
              <a:xfrm rot="17423000">
                <a:off x="9143027" y="2715806"/>
                <a:ext cx="684076" cy="1475501"/>
              </a:xfrm>
              <a:prstGeom prst="downArrow">
                <a:avLst/>
              </a:prstGeom>
              <a:solidFill>
                <a:srgbClr val="66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81346" y="4417228"/>
                <a:ext cx="2193032" cy="57606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platypus</a:t>
                </a:r>
                <a:endParaRPr lang="en-A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74" name="Picture 2" descr="http://img4.wikia.nocookie.net/__cb20110616160339/phineasandferb/images/f/f2/Platypus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12" y="4051937"/>
              <a:ext cx="2129565" cy="1549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49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667000" y="0"/>
            <a:ext cx="4114800" cy="1104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2"/>
                </a:solidFill>
                <a:latin typeface="Comic Sans MS" pitchFamily="66" charset="0"/>
              </a:rPr>
              <a:t>50c</a:t>
            </a:r>
          </a:p>
        </p:txBody>
      </p:sp>
      <p:pic>
        <p:nvPicPr>
          <p:cNvPr id="6" name="Picture 5" descr="2013-50c-australian-silver-proof-coi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22552" y="3916697"/>
            <a:ext cx="3235468" cy="1426801"/>
            <a:chOff x="-455210" y="3752200"/>
            <a:chExt cx="3235468" cy="1426801"/>
          </a:xfrm>
        </p:grpSpPr>
        <p:sp>
          <p:nvSpPr>
            <p:cNvPr id="5" name="Down Arrow 4"/>
            <p:cNvSpPr/>
            <p:nvPr/>
          </p:nvSpPr>
          <p:spPr>
            <a:xfrm rot="4272626">
              <a:off x="324836" y="3714879"/>
              <a:ext cx="684076" cy="2244168"/>
            </a:xfrm>
            <a:prstGeom prst="down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24074" y="3752200"/>
              <a:ext cx="1656184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fifty</a:t>
              </a:r>
              <a:endPara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2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915816" y="188640"/>
            <a:ext cx="3024336" cy="1396008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Comic Sans MS" pitchFamily="66" charset="0"/>
              </a:rPr>
              <a:t>$5</a:t>
            </a:r>
          </a:p>
        </p:txBody>
      </p:sp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067" y="2943298"/>
            <a:ext cx="568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08679" y="3108531"/>
            <a:ext cx="5311593" cy="26413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Down Arrow 6"/>
          <p:cNvSpPr/>
          <p:nvPr/>
        </p:nvSpPr>
        <p:spPr>
          <a:xfrm rot="19472942">
            <a:off x="1647040" y="2444459"/>
            <a:ext cx="555325" cy="1703062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Down Arrow 7"/>
          <p:cNvSpPr/>
          <p:nvPr/>
        </p:nvSpPr>
        <p:spPr>
          <a:xfrm rot="7884021">
            <a:off x="6966330" y="3732459"/>
            <a:ext cx="494541" cy="1854638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683568" y="2096723"/>
            <a:ext cx="1800200" cy="576064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endParaRPr lang="en-A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2972636">
            <a:off x="5879128" y="1143016"/>
            <a:ext cx="684076" cy="2341150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12703">
            <a:off x="7172613" y="5170477"/>
            <a:ext cx="1800200" cy="576064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five</a:t>
            </a:r>
            <a:endParaRPr lang="en-AU" sz="32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1166" y="1124744"/>
            <a:ext cx="2500525" cy="576064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rectangle</a:t>
            </a:r>
            <a:endParaRPr lang="en-AU" sz="3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86435" y="3277764"/>
            <a:ext cx="936104" cy="8547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6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6" grpId="0" animBg="1"/>
      <p:bldP spid="7" grpId="0" animBg="1"/>
      <p:bldP spid="8" grpId="0" animBg="1"/>
      <p:bldP spid="4" grpId="0" animBg="1"/>
      <p:bldP spid="9" grpId="0" animBg="1"/>
      <p:bldP spid="5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667000" y="116632"/>
            <a:ext cx="4114800" cy="131944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Comic Sans MS" pitchFamily="66" charset="0"/>
              </a:rPr>
              <a:t>$10</a:t>
            </a:r>
          </a:p>
        </p:txBody>
      </p:sp>
      <p:pic>
        <p:nvPicPr>
          <p:cNvPr id="901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6007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2593" y="2633216"/>
            <a:ext cx="1800200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endParaRPr lang="en-A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2703">
            <a:off x="7324998" y="5878037"/>
            <a:ext cx="1800200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ten</a:t>
            </a:r>
            <a:endParaRPr lang="en-AU" sz="32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3645024"/>
            <a:ext cx="5688632" cy="26642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Down Arrow 3"/>
          <p:cNvSpPr/>
          <p:nvPr/>
        </p:nvSpPr>
        <p:spPr>
          <a:xfrm rot="19472942">
            <a:off x="1846065" y="2980952"/>
            <a:ext cx="555325" cy="1703062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Down Arrow 5"/>
          <p:cNvSpPr/>
          <p:nvPr/>
        </p:nvSpPr>
        <p:spPr>
          <a:xfrm rot="7884021">
            <a:off x="7272074" y="4440019"/>
            <a:ext cx="494541" cy="1854638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Down Arrow 8"/>
          <p:cNvSpPr/>
          <p:nvPr/>
        </p:nvSpPr>
        <p:spPr>
          <a:xfrm rot="2972636">
            <a:off x="6078153" y="1679509"/>
            <a:ext cx="684076" cy="2341150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0191" y="1661237"/>
            <a:ext cx="2500525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rectangle</a:t>
            </a:r>
            <a:endParaRPr lang="en-AU" sz="3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0152" y="3832484"/>
            <a:ext cx="1579192" cy="112051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5" grpId="0" animBg="1"/>
      <p:bldP spid="7" grpId="0" animBg="1"/>
      <p:bldP spid="4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667000" y="304800"/>
            <a:ext cx="4114800" cy="1468016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Comic Sans MS" pitchFamily="66" charset="0"/>
              </a:rPr>
              <a:t>$20</a:t>
            </a:r>
          </a:p>
        </p:txBody>
      </p:sp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788" y="3378200"/>
            <a:ext cx="4819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53028" y="3573016"/>
            <a:ext cx="4435195" cy="2016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Down Arrow 14"/>
          <p:cNvSpPr/>
          <p:nvPr/>
        </p:nvSpPr>
        <p:spPr>
          <a:xfrm rot="2972636" flipH="1">
            <a:off x="6505529" y="2494082"/>
            <a:ext cx="404922" cy="1280849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omic Sans MS" panose="030F0702030302020204" pitchFamily="66" charset="0"/>
            </a:endParaRPr>
          </a:p>
        </p:txBody>
      </p:sp>
      <p:sp>
        <p:nvSpPr>
          <p:cNvPr id="6" name="Down Arrow 5"/>
          <p:cNvSpPr/>
          <p:nvPr/>
        </p:nvSpPr>
        <p:spPr>
          <a:xfrm rot="18697778">
            <a:off x="1905759" y="2840652"/>
            <a:ext cx="494541" cy="1854638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6588223" y="2344573"/>
            <a:ext cx="2376265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rectangle</a:t>
            </a:r>
            <a:endParaRPr lang="en-AU" sz="3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650232"/>
            <a:ext cx="1800200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red</a:t>
            </a:r>
            <a:endParaRPr lang="en-AU" sz="3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7884021">
            <a:off x="6856095" y="4035344"/>
            <a:ext cx="494541" cy="1854638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 rot="12703">
            <a:off x="7104423" y="5473362"/>
            <a:ext cx="1800200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twenty</a:t>
            </a:r>
            <a:endParaRPr lang="en-AU" sz="32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80112" y="3704109"/>
            <a:ext cx="936104" cy="73300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7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14" grpId="0" animBg="1"/>
      <p:bldP spid="15" grpId="0" animBg="1"/>
      <p:bldP spid="6" grpId="0" animBg="1"/>
      <p:bldP spid="16" grpId="0" animBg="1"/>
      <p:bldP spid="7" grpId="0" animBg="1"/>
      <p:bldP spid="10" grpId="0" animBg="1"/>
      <p:bldP spid="1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427" y="321427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Lesson components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190" y="3362883"/>
            <a:ext cx="2341686" cy="1767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190" y="1446141"/>
            <a:ext cx="2341686" cy="1730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35" y="1446141"/>
            <a:ext cx="2237391" cy="1711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640" y="1420227"/>
            <a:ext cx="2318719" cy="1737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035" y="3362882"/>
            <a:ext cx="978627" cy="3078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62" y="3362882"/>
            <a:ext cx="967262" cy="30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644783" y="155230"/>
            <a:ext cx="4114800" cy="1324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Comic Sans MS" pitchFamily="66" charset="0"/>
              </a:rPr>
              <a:t>$50</a:t>
            </a:r>
          </a:p>
        </p:txBody>
      </p:sp>
      <p:pic>
        <p:nvPicPr>
          <p:cNvPr id="921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3134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8679" y="3333394"/>
            <a:ext cx="5815649" cy="254387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own Arrow 4"/>
          <p:cNvSpPr/>
          <p:nvPr/>
        </p:nvSpPr>
        <p:spPr>
          <a:xfrm rot="19472942">
            <a:off x="1647040" y="2444459"/>
            <a:ext cx="555325" cy="1703062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83568" y="2096723"/>
            <a:ext cx="1800200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yellow</a:t>
            </a:r>
            <a:endParaRPr lang="en-AU" sz="3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2445321">
            <a:off x="6323458" y="1870653"/>
            <a:ext cx="684076" cy="1660956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7979" y="1802391"/>
            <a:ext cx="2408517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rectangle</a:t>
            </a:r>
            <a:endParaRPr lang="en-AU" sz="3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6176" y="3429000"/>
            <a:ext cx="1310576" cy="93610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Down Arrow 5"/>
          <p:cNvSpPr/>
          <p:nvPr/>
        </p:nvSpPr>
        <p:spPr>
          <a:xfrm rot="9552941">
            <a:off x="7233134" y="4175594"/>
            <a:ext cx="475560" cy="2035137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 rot="12703">
            <a:off x="7154206" y="6099325"/>
            <a:ext cx="1800200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fifty</a:t>
            </a:r>
            <a:endParaRPr lang="en-AU" sz="32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5" grpId="0" animBg="1"/>
      <p:bldP spid="7" grpId="0" animBg="1"/>
      <p:bldP spid="8" grpId="0" animBg="1"/>
      <p:bldP spid="10" grpId="0" animBg="1"/>
      <p:bldP spid="11" grpId="0" animBg="1"/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667000" y="116632"/>
            <a:ext cx="4114800" cy="1324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Comic Sans MS" pitchFamily="66" charset="0"/>
              </a:rPr>
              <a:t>$100</a:t>
            </a:r>
          </a:p>
        </p:txBody>
      </p:sp>
      <p:pic>
        <p:nvPicPr>
          <p:cNvPr id="931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613" y="3048000"/>
            <a:ext cx="5943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4702" y="3212976"/>
            <a:ext cx="5599626" cy="2304256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own Arrow 4"/>
          <p:cNvSpPr/>
          <p:nvPr/>
        </p:nvSpPr>
        <p:spPr>
          <a:xfrm rot="19472942">
            <a:off x="1647040" y="2444459"/>
            <a:ext cx="555325" cy="1703062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683568" y="2096723"/>
            <a:ext cx="1800200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green</a:t>
            </a:r>
            <a:endParaRPr lang="en-AU" sz="3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2445321">
            <a:off x="6162472" y="1838123"/>
            <a:ext cx="684076" cy="1447678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7979" y="1802391"/>
            <a:ext cx="2408517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rectangle</a:t>
            </a:r>
            <a:endParaRPr lang="en-AU" sz="3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42570" y="3295990"/>
            <a:ext cx="1537741" cy="99553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own Arrow 9"/>
          <p:cNvSpPr/>
          <p:nvPr/>
        </p:nvSpPr>
        <p:spPr>
          <a:xfrm rot="9552941">
            <a:off x="7233134" y="4175594"/>
            <a:ext cx="475560" cy="2035137"/>
          </a:xfrm>
          <a:prstGeom prst="down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 rot="12703">
            <a:off x="7154206" y="6099325"/>
            <a:ext cx="1800200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hundred</a:t>
            </a:r>
            <a:endParaRPr lang="en-AU" sz="32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052" y="5555575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worksheet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033" y="526833"/>
            <a:ext cx="3294552" cy="47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0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042" y="422031"/>
            <a:ext cx="2380946" cy="1414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81" y="1957754"/>
            <a:ext cx="8255205" cy="15957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388" y="197323"/>
            <a:ext cx="8151223" cy="48495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Rectangle 6"/>
          <p:cNvSpPr/>
          <p:nvPr/>
        </p:nvSpPr>
        <p:spPr>
          <a:xfrm>
            <a:off x="766987" y="5583383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wardrobe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fin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87" y="550985"/>
            <a:ext cx="7626043" cy="59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670" y="4180278"/>
            <a:ext cx="2552193" cy="1844689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1190" y="2092013"/>
            <a:ext cx="2946380" cy="1919139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69" y="2132722"/>
            <a:ext cx="2820603" cy="1890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8427" y="321427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oney songs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256" y="2132722"/>
            <a:ext cx="2723020" cy="1850597"/>
          </a:xfrm>
          <a:prstGeom prst="rect">
            <a:avLst/>
          </a:prstGeom>
        </p:spPr>
      </p:pic>
      <p:pic>
        <p:nvPicPr>
          <p:cNvPr id="11" name="Picture 10">
            <a:hlinkClick r:id="rId9"/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380" y="4221602"/>
            <a:ext cx="3047065" cy="1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8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32" y="5977073"/>
            <a:ext cx="865532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Comic Sans MS" panose="030F0702030302020204" pitchFamily="66" charset="0"/>
              </a:rPr>
              <a:t>We can buy…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802" y="2355925"/>
            <a:ext cx="1997255" cy="13621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12429" y="204395"/>
            <a:ext cx="3833538" cy="2035328"/>
            <a:chOff x="4912429" y="204395"/>
            <a:chExt cx="3833538" cy="2035328"/>
          </a:xfrm>
        </p:grpSpPr>
        <p:sp>
          <p:nvSpPr>
            <p:cNvPr id="2" name="Cloud Callout 1"/>
            <p:cNvSpPr/>
            <p:nvPr/>
          </p:nvSpPr>
          <p:spPr>
            <a:xfrm>
              <a:off x="4912429" y="204395"/>
              <a:ext cx="3833538" cy="203532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3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3822" y="419049"/>
              <a:ext cx="2614714" cy="1738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78674" y="517785"/>
              <a:ext cx="914400" cy="53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dirty="0" smtClean="0">
                  <a:solidFill>
                    <a:schemeClr val="tx1"/>
                  </a:solidFill>
                  <a:latin typeface="NSWPrintSolid" panose="00000400000000000000" pitchFamily="2" charset="0"/>
                </a:rPr>
                <a:t>food</a:t>
              </a:r>
              <a:endParaRPr lang="en-AU" sz="3600" dirty="0">
                <a:solidFill>
                  <a:schemeClr val="tx1"/>
                </a:solidFill>
                <a:latin typeface="NSWPrintSolid" panose="000004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0456" y="204395"/>
            <a:ext cx="3968581" cy="2035328"/>
            <a:chOff x="290456" y="204395"/>
            <a:chExt cx="3968581" cy="2035328"/>
          </a:xfrm>
        </p:grpSpPr>
        <p:sp>
          <p:nvSpPr>
            <p:cNvPr id="6" name="Cloud Callout 5"/>
            <p:cNvSpPr/>
            <p:nvPr/>
          </p:nvSpPr>
          <p:spPr>
            <a:xfrm>
              <a:off x="290456" y="204395"/>
              <a:ext cx="3968581" cy="2035328"/>
            </a:xfrm>
            <a:prstGeom prst="cloudCallout">
              <a:avLst>
                <a:gd name="adj1" fmla="val 24800"/>
                <a:gd name="adj2" fmla="val 6192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89939" y="879905"/>
              <a:ext cx="1070064" cy="53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dirty="0" smtClean="0">
                  <a:solidFill>
                    <a:schemeClr val="tx1"/>
                  </a:solidFill>
                  <a:latin typeface="NSWPrintSolid" panose="00000400000000000000" pitchFamily="2" charset="0"/>
                </a:rPr>
                <a:t>clothes</a:t>
              </a:r>
              <a:endParaRPr lang="en-AU" sz="3600" dirty="0">
                <a:solidFill>
                  <a:schemeClr val="tx1"/>
                </a:solidFill>
                <a:latin typeface="NSWPrintSolid" panose="000004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417" y="585330"/>
              <a:ext cx="1681474" cy="139416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552739" y="3173636"/>
            <a:ext cx="3305516" cy="2669494"/>
            <a:chOff x="5552739" y="3173636"/>
            <a:chExt cx="3305516" cy="2669494"/>
          </a:xfrm>
        </p:grpSpPr>
        <p:sp>
          <p:nvSpPr>
            <p:cNvPr id="8" name="Cloud Callout 7"/>
            <p:cNvSpPr/>
            <p:nvPr/>
          </p:nvSpPr>
          <p:spPr>
            <a:xfrm>
              <a:off x="5552739" y="3173636"/>
              <a:ext cx="3305516" cy="2669494"/>
            </a:xfrm>
            <a:prstGeom prst="cloudCallout">
              <a:avLst>
                <a:gd name="adj1" fmla="val -56687"/>
                <a:gd name="adj2" fmla="val -3521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89796" y="3444537"/>
              <a:ext cx="1346185" cy="53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dirty="0" smtClean="0">
                  <a:solidFill>
                    <a:schemeClr val="tx1"/>
                  </a:solidFill>
                  <a:latin typeface="NSWPrintSolid" panose="00000400000000000000" pitchFamily="2" charset="0"/>
                </a:rPr>
                <a:t>activities</a:t>
              </a:r>
              <a:endParaRPr lang="en-AU" sz="3600" dirty="0">
                <a:solidFill>
                  <a:schemeClr val="tx1"/>
                </a:solidFill>
                <a:latin typeface="NSWPrintSolid" panose="000004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2467" y="4060805"/>
              <a:ext cx="1316207" cy="87587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425172">
              <a:off x="7091439" y="4309686"/>
              <a:ext cx="1394193" cy="90587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0" y="3036989"/>
            <a:ext cx="3646841" cy="2782898"/>
            <a:chOff x="0" y="3036989"/>
            <a:chExt cx="3646841" cy="2782898"/>
          </a:xfrm>
        </p:grpSpPr>
        <p:sp>
          <p:nvSpPr>
            <p:cNvPr id="7" name="Cloud Callout 6"/>
            <p:cNvSpPr/>
            <p:nvPr/>
          </p:nvSpPr>
          <p:spPr>
            <a:xfrm>
              <a:off x="0" y="3036989"/>
              <a:ext cx="3646841" cy="2782898"/>
            </a:xfrm>
            <a:prstGeom prst="cloudCallout">
              <a:avLst>
                <a:gd name="adj1" fmla="val 61061"/>
                <a:gd name="adj2" fmla="val -2607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9934" y="3282326"/>
              <a:ext cx="1047360" cy="53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dirty="0" smtClean="0">
                  <a:solidFill>
                    <a:schemeClr val="tx1"/>
                  </a:solidFill>
                  <a:latin typeface="NSWPrintSolid" panose="00000400000000000000" pitchFamily="2" charset="0"/>
                </a:rPr>
                <a:t>toys</a:t>
              </a:r>
              <a:endParaRPr lang="en-AU" sz="3600" dirty="0">
                <a:solidFill>
                  <a:schemeClr val="tx1"/>
                </a:solidFill>
                <a:latin typeface="NSWPrintSolid" panose="000004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96" y="3549199"/>
              <a:ext cx="1067289" cy="1067289"/>
            </a:xfrm>
            <a:prstGeom prst="rect">
              <a:avLst/>
            </a:prstGeom>
          </p:spPr>
        </p:pic>
        <p:pic>
          <p:nvPicPr>
            <p:cNvPr id="2054" name="Picture 6" descr="Image result for toys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619" y="4060805"/>
              <a:ext cx="1568006" cy="104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88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32" y="5977073"/>
            <a:ext cx="865532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Comic Sans MS" panose="030F0702030302020204" pitchFamily="66" charset="0"/>
              </a:rPr>
              <a:t>I would like to buy…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802" y="2355925"/>
            <a:ext cx="1997255" cy="13621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12429" y="204395"/>
            <a:ext cx="3833538" cy="2035328"/>
            <a:chOff x="4912429" y="204395"/>
            <a:chExt cx="3833538" cy="2035328"/>
          </a:xfrm>
        </p:grpSpPr>
        <p:sp>
          <p:nvSpPr>
            <p:cNvPr id="2" name="Cloud Callout 1"/>
            <p:cNvSpPr/>
            <p:nvPr/>
          </p:nvSpPr>
          <p:spPr>
            <a:xfrm>
              <a:off x="4912429" y="204395"/>
              <a:ext cx="3833538" cy="203532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78674" y="517785"/>
              <a:ext cx="914400" cy="53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dirty="0" smtClean="0">
                  <a:solidFill>
                    <a:schemeClr val="tx1"/>
                  </a:solidFill>
                  <a:latin typeface="NSWPrintSolid" panose="00000400000000000000" pitchFamily="2" charset="0"/>
                </a:rPr>
                <a:t>food</a:t>
              </a:r>
              <a:endParaRPr lang="en-AU" sz="3600" dirty="0">
                <a:solidFill>
                  <a:schemeClr val="tx1"/>
                </a:solidFill>
                <a:latin typeface="NSWPrintSolid" panose="000004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0456" y="204395"/>
            <a:ext cx="3968581" cy="2035328"/>
            <a:chOff x="290456" y="204395"/>
            <a:chExt cx="3968581" cy="2035328"/>
          </a:xfrm>
        </p:grpSpPr>
        <p:sp>
          <p:nvSpPr>
            <p:cNvPr id="6" name="Cloud Callout 5"/>
            <p:cNvSpPr/>
            <p:nvPr/>
          </p:nvSpPr>
          <p:spPr>
            <a:xfrm>
              <a:off x="290456" y="204395"/>
              <a:ext cx="3968581" cy="2035328"/>
            </a:xfrm>
            <a:prstGeom prst="cloudCallout">
              <a:avLst>
                <a:gd name="adj1" fmla="val 24800"/>
                <a:gd name="adj2" fmla="val 6192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89939" y="879905"/>
              <a:ext cx="1070064" cy="53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dirty="0" smtClean="0">
                  <a:solidFill>
                    <a:schemeClr val="tx1"/>
                  </a:solidFill>
                  <a:latin typeface="NSWPrintSolid" panose="00000400000000000000" pitchFamily="2" charset="0"/>
                </a:rPr>
                <a:t>clothes</a:t>
              </a:r>
              <a:endParaRPr lang="en-AU" sz="3600" dirty="0">
                <a:solidFill>
                  <a:schemeClr val="tx1"/>
                </a:solidFill>
                <a:latin typeface="NSWPrintSolid" panose="000004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52739" y="3173636"/>
            <a:ext cx="3305516" cy="2669494"/>
            <a:chOff x="5552739" y="3173636"/>
            <a:chExt cx="3305516" cy="2669494"/>
          </a:xfrm>
        </p:grpSpPr>
        <p:sp>
          <p:nvSpPr>
            <p:cNvPr id="8" name="Cloud Callout 7"/>
            <p:cNvSpPr/>
            <p:nvPr/>
          </p:nvSpPr>
          <p:spPr>
            <a:xfrm>
              <a:off x="5552739" y="3173636"/>
              <a:ext cx="3305516" cy="2669494"/>
            </a:xfrm>
            <a:prstGeom prst="cloudCallout">
              <a:avLst>
                <a:gd name="adj1" fmla="val -56687"/>
                <a:gd name="adj2" fmla="val -3521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89796" y="3444537"/>
              <a:ext cx="1346185" cy="53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dirty="0" smtClean="0">
                  <a:solidFill>
                    <a:schemeClr val="tx1"/>
                  </a:solidFill>
                  <a:latin typeface="NSWPrintSolid" panose="00000400000000000000" pitchFamily="2" charset="0"/>
                </a:rPr>
                <a:t>activities</a:t>
              </a:r>
              <a:endParaRPr lang="en-AU" sz="3600" dirty="0">
                <a:solidFill>
                  <a:schemeClr val="tx1"/>
                </a:solidFill>
                <a:latin typeface="NSWPrintSolid" panose="000004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3036989"/>
            <a:ext cx="3646841" cy="2782898"/>
            <a:chOff x="0" y="3036989"/>
            <a:chExt cx="3646841" cy="2782898"/>
          </a:xfrm>
        </p:grpSpPr>
        <p:sp>
          <p:nvSpPr>
            <p:cNvPr id="7" name="Cloud Callout 6"/>
            <p:cNvSpPr/>
            <p:nvPr/>
          </p:nvSpPr>
          <p:spPr>
            <a:xfrm>
              <a:off x="0" y="3036989"/>
              <a:ext cx="3646841" cy="2782898"/>
            </a:xfrm>
            <a:prstGeom prst="cloudCallout">
              <a:avLst>
                <a:gd name="adj1" fmla="val 61061"/>
                <a:gd name="adj2" fmla="val -2607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9934" y="3282326"/>
              <a:ext cx="1047360" cy="53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dirty="0" smtClean="0">
                  <a:solidFill>
                    <a:schemeClr val="tx1"/>
                  </a:solidFill>
                  <a:latin typeface="NSWPrintSolid" panose="00000400000000000000" pitchFamily="2" charset="0"/>
                </a:rPr>
                <a:t>toys</a:t>
              </a:r>
              <a:endParaRPr lang="en-AU" sz="3600" dirty="0">
                <a:solidFill>
                  <a:schemeClr val="tx1"/>
                </a:solidFill>
                <a:latin typeface="NSWPrintSolid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3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5" y="341165"/>
            <a:ext cx="2079734" cy="1383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613" y="305291"/>
            <a:ext cx="1418897" cy="1418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596" y="317576"/>
            <a:ext cx="1043480" cy="140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820" y="305291"/>
            <a:ext cx="1638086" cy="1312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862" y="305291"/>
            <a:ext cx="1458310" cy="1458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5" y="2102070"/>
            <a:ext cx="985657" cy="1314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248" y="2102070"/>
            <a:ext cx="1627790" cy="1153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269" y="2102070"/>
            <a:ext cx="1281769" cy="1281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269" y="2102070"/>
            <a:ext cx="1199667" cy="1199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167" y="2102070"/>
            <a:ext cx="1784190" cy="12286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839" y="3632970"/>
            <a:ext cx="7797460" cy="1597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435" y="5200073"/>
            <a:ext cx="838272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32" y="5977073"/>
            <a:ext cx="865532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Comic Sans MS" panose="030F0702030302020204" pitchFamily="66" charset="0"/>
              </a:rPr>
              <a:t>We can buy…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91" y="103594"/>
            <a:ext cx="1997255" cy="1362128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912429" y="204395"/>
            <a:ext cx="3833538" cy="2035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22" y="419049"/>
            <a:ext cx="2614714" cy="1738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78674" y="517785"/>
            <a:ext cx="914400" cy="5337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food</a:t>
            </a:r>
            <a:endParaRPr lang="en-AU" sz="3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62" y="4445876"/>
            <a:ext cx="985657" cy="1314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675" y="4445876"/>
            <a:ext cx="1627790" cy="1153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696" y="4445876"/>
            <a:ext cx="1281769" cy="1281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696" y="4445876"/>
            <a:ext cx="1199667" cy="1199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594" y="4445876"/>
            <a:ext cx="1784190" cy="12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32" y="5977073"/>
            <a:ext cx="865532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Comic Sans MS" panose="030F0702030302020204" pitchFamily="66" charset="0"/>
              </a:rPr>
              <a:t>We can buy…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91" y="103594"/>
            <a:ext cx="1997255" cy="13621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75419" y="103594"/>
            <a:ext cx="3968581" cy="2035328"/>
            <a:chOff x="290456" y="204395"/>
            <a:chExt cx="3968581" cy="2035328"/>
          </a:xfrm>
        </p:grpSpPr>
        <p:sp>
          <p:nvSpPr>
            <p:cNvPr id="8" name="Cloud Callout 7"/>
            <p:cNvSpPr/>
            <p:nvPr/>
          </p:nvSpPr>
          <p:spPr>
            <a:xfrm>
              <a:off x="290456" y="204395"/>
              <a:ext cx="3968581" cy="2035328"/>
            </a:xfrm>
            <a:prstGeom prst="cloudCallout">
              <a:avLst>
                <a:gd name="adj1" fmla="val -50149"/>
                <a:gd name="adj2" fmla="val 4179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89939" y="879905"/>
              <a:ext cx="1070064" cy="53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dirty="0" smtClean="0">
                  <a:solidFill>
                    <a:schemeClr val="tx1"/>
                  </a:solidFill>
                  <a:latin typeface="NSWPrintSolid" panose="00000400000000000000" pitchFamily="2" charset="0"/>
                </a:rPr>
                <a:t>clothes</a:t>
              </a:r>
              <a:endParaRPr lang="en-AU" sz="3600" dirty="0">
                <a:solidFill>
                  <a:schemeClr val="tx1"/>
                </a:solidFill>
                <a:latin typeface="NSWPrintSolid" panose="000004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417" y="585330"/>
              <a:ext cx="1681474" cy="139416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8" y="4440200"/>
            <a:ext cx="2079734" cy="1383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696" y="4404326"/>
            <a:ext cx="1418897" cy="1418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679" y="4416611"/>
            <a:ext cx="1043480" cy="1406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903" y="4404326"/>
            <a:ext cx="1638086" cy="1312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945" y="4404326"/>
            <a:ext cx="1458310" cy="14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1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32" y="5977073"/>
            <a:ext cx="865532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Comic Sans MS" panose="030F0702030302020204" pitchFamily="66" charset="0"/>
              </a:rPr>
              <a:t>We can buy…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91" y="103594"/>
            <a:ext cx="1997255" cy="136212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4813738" y="230726"/>
            <a:ext cx="3646841" cy="2782898"/>
          </a:xfrm>
          <a:prstGeom prst="cloudCallout">
            <a:avLst>
              <a:gd name="adj1" fmla="val 61061"/>
              <a:gd name="adj2" fmla="val -260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6993672" y="476063"/>
            <a:ext cx="1047360" cy="5337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toys</a:t>
            </a:r>
            <a:endParaRPr lang="en-AU" sz="3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746" y="4620740"/>
            <a:ext cx="1067289" cy="1067289"/>
          </a:xfrm>
          <a:prstGeom prst="rect">
            <a:avLst/>
          </a:prstGeom>
        </p:spPr>
      </p:pic>
      <p:pic>
        <p:nvPicPr>
          <p:cNvPr id="15" name="Picture 6" descr="Image result for toy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1357" y="1254542"/>
            <a:ext cx="1568006" cy="10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54" y="4429171"/>
            <a:ext cx="1450428" cy="1450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001" y="1088530"/>
            <a:ext cx="1067289" cy="1067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594" y="4326888"/>
            <a:ext cx="1361141" cy="1361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735" y="4296929"/>
            <a:ext cx="1438275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103" y="4326888"/>
            <a:ext cx="1490498" cy="15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98</Words>
  <Application>Microsoft Office PowerPoint</Application>
  <PresentationFormat>On-screen Show (4:3)</PresentationFormat>
  <Paragraphs>67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NSWPrintSolid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Signo</dc:creator>
  <cp:lastModifiedBy>Tamara Kudiarskyj-Latham</cp:lastModifiedBy>
  <cp:revision>30</cp:revision>
  <cp:lastPrinted>2018-03-21T21:32:34Z</cp:lastPrinted>
  <dcterms:created xsi:type="dcterms:W3CDTF">2017-07-17T01:13:12Z</dcterms:created>
  <dcterms:modified xsi:type="dcterms:W3CDTF">2019-10-30T23:50:04Z</dcterms:modified>
</cp:coreProperties>
</file>