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9"/>
  </p:notesMasterIdLst>
  <p:handoutMasterIdLst>
    <p:handoutMasterId r:id="rId50"/>
  </p:handoutMasterIdLst>
  <p:sldIdLst>
    <p:sldId id="309" r:id="rId3"/>
    <p:sldId id="337" r:id="rId4"/>
    <p:sldId id="338" r:id="rId5"/>
    <p:sldId id="353" r:id="rId6"/>
    <p:sldId id="354" r:id="rId7"/>
    <p:sldId id="355" r:id="rId8"/>
    <p:sldId id="356" r:id="rId9"/>
    <p:sldId id="358" r:id="rId10"/>
    <p:sldId id="359" r:id="rId11"/>
    <p:sldId id="360" r:id="rId12"/>
    <p:sldId id="361" r:id="rId13"/>
    <p:sldId id="363" r:id="rId14"/>
    <p:sldId id="362" r:id="rId15"/>
    <p:sldId id="357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9" r:id="rId24"/>
    <p:sldId id="347" r:id="rId25"/>
    <p:sldId id="351" r:id="rId26"/>
    <p:sldId id="352" r:id="rId27"/>
    <p:sldId id="348" r:id="rId28"/>
    <p:sldId id="288" r:id="rId29"/>
    <p:sldId id="329" r:id="rId30"/>
    <p:sldId id="336" r:id="rId31"/>
    <p:sldId id="334" r:id="rId32"/>
    <p:sldId id="335" r:id="rId33"/>
    <p:sldId id="330" r:id="rId34"/>
    <p:sldId id="331" r:id="rId35"/>
    <p:sldId id="332" r:id="rId36"/>
    <p:sldId id="333" r:id="rId37"/>
    <p:sldId id="320" r:id="rId38"/>
    <p:sldId id="319" r:id="rId39"/>
    <p:sldId id="317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B91489-E1CF-4F20-B860-DE72771D45E6}">
          <p14:sldIdLst>
            <p14:sldId id="309"/>
          </p14:sldIdLst>
        </p14:section>
        <p14:section name="Lesson Three" id="{9180F557-3A77-4AD3-9E5F-A5D235A647A8}">
          <p14:sldIdLst>
            <p14:sldId id="337"/>
            <p14:sldId id="338"/>
            <p14:sldId id="353"/>
            <p14:sldId id="354"/>
            <p14:sldId id="355"/>
            <p14:sldId id="356"/>
            <p14:sldId id="358"/>
            <p14:sldId id="359"/>
            <p14:sldId id="360"/>
            <p14:sldId id="361"/>
            <p14:sldId id="363"/>
          </p14:sldIdLst>
        </p14:section>
        <p14:section name="Worksheet" id="{9AB9E36F-4270-4BA2-9BC7-287B8A0C793E}">
          <p14:sldIdLst>
            <p14:sldId id="362"/>
            <p14:sldId id="357"/>
          </p14:sldIdLst>
        </p14:section>
        <p14:section name="Untitled Section" id="{968B379C-7C94-40C4-ADEA-981FD689B587}">
          <p14:sldIdLst>
            <p14:sldId id="339"/>
            <p14:sldId id="340"/>
            <p14:sldId id="341"/>
            <p14:sldId id="342"/>
            <p14:sldId id="343"/>
            <p14:sldId id="344"/>
            <p14:sldId id="345"/>
            <p14:sldId id="349"/>
            <p14:sldId id="347"/>
            <p14:sldId id="351"/>
            <p14:sldId id="352"/>
            <p14:sldId id="348"/>
          </p14:sldIdLst>
        </p14:section>
        <p14:section name="Lesson Two" id="{B4A52C5A-4157-42D0-ABD1-A8B8B8B38191}">
          <p14:sldIdLst>
            <p14:sldId id="288"/>
            <p14:sldId id="329"/>
            <p14:sldId id="336"/>
            <p14:sldId id="334"/>
            <p14:sldId id="335"/>
            <p14:sldId id="330"/>
            <p14:sldId id="331"/>
            <p14:sldId id="332"/>
            <p14:sldId id="333"/>
          </p14:sldIdLst>
        </p14:section>
        <p14:section name="Lesson One" id="{49A0A81B-911B-4378-90BB-A2C55CB2E1C4}">
          <p14:sldIdLst>
            <p14:sldId id="320"/>
            <p14:sldId id="319"/>
            <p14:sldId id="317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412" autoAdjust="0"/>
  </p:normalViewPr>
  <p:slideViewPr>
    <p:cSldViewPr snapToGrid="0">
      <p:cViewPr varScale="1">
        <p:scale>
          <a:sx n="105" d="100"/>
          <a:sy n="105" d="100"/>
        </p:scale>
        <p:origin x="17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88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141" y="2"/>
            <a:ext cx="29488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7FFF-05CD-4121-87B8-581170AECDAA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865"/>
            <a:ext cx="29488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141" y="9440865"/>
            <a:ext cx="29488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9374D-9BA2-43A5-9FD0-D60C0726DF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878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74AC9-8456-4290-AB55-5CB8E40D6FB8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8813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099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0649"/>
            <a:ext cx="2949099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10921-A77B-44AD-91FD-D932FAFC55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33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609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472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240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636-5449-4CB0-AD2A-8E0604E2A7BF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E846-B97D-471D-98CC-20C481496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37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636-5449-4CB0-AD2A-8E0604E2A7BF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E846-B97D-471D-98CC-20C481496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3588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636-5449-4CB0-AD2A-8E0604E2A7BF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E846-B97D-471D-98CC-20C481496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950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636-5449-4CB0-AD2A-8E0604E2A7BF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E846-B97D-471D-98CC-20C481496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044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636-5449-4CB0-AD2A-8E0604E2A7BF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E846-B97D-471D-98CC-20C481496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26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636-5449-4CB0-AD2A-8E0604E2A7BF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E846-B97D-471D-98CC-20C481496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305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636-5449-4CB0-AD2A-8E0604E2A7BF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E846-B97D-471D-98CC-20C481496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734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636-5449-4CB0-AD2A-8E0604E2A7BF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E846-B97D-471D-98CC-20C481496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38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844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636-5449-4CB0-AD2A-8E0604E2A7BF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E846-B97D-471D-98CC-20C481496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9348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636-5449-4CB0-AD2A-8E0604E2A7BF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E846-B97D-471D-98CC-20C481496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38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636-5449-4CB0-AD2A-8E0604E2A7BF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E846-B97D-471D-98CC-20C481496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485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69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70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065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77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7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97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67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78069-6033-4BA1-A195-D6A18EBC581E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5DAC-7A21-4292-AAAB-FADC17B532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8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F636-5449-4CB0-AD2A-8E0604E2A7BF}" type="datetimeFigureOut">
              <a:rPr lang="en-AU" smtClean="0"/>
              <a:t>31/10/2019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DE846-B97D-471D-98CC-20C481496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6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5.wdp"/><Relationship Id="rId18" Type="http://schemas.openxmlformats.org/officeDocument/2006/relationships/image" Target="../media/image33.png"/><Relationship Id="rId26" Type="http://schemas.microsoft.com/office/2007/relationships/hdphoto" Target="../media/hdphoto11.wdp"/><Relationship Id="rId3" Type="http://schemas.microsoft.com/office/2007/relationships/hdphoto" Target="../media/hdphoto1.wdp"/><Relationship Id="rId21" Type="http://schemas.openxmlformats.org/officeDocument/2006/relationships/image" Target="../media/image35.png"/><Relationship Id="rId7" Type="http://schemas.openxmlformats.org/officeDocument/2006/relationships/hyperlink" Target="http://www.google.com.au/url?sa=i&amp;rct=j&amp;q=&amp;esrc=s&amp;frm=1&amp;source=images&amp;cd=&amp;cad=rja&amp;docid=wGT3p8HtcsaF6M&amp;tbnid=TkLZmwJjJ_azTM:&amp;ved=0CAUQjRw&amp;url=http://www.fashionbeans.com/2011/fashionbeans-guide-to-gym-fashion/&amp;ei=1nfwUpegIIrQlAXX-4GwBg&amp;psig=AFQjCNExs2D5hd9rLxMqRTO4MnmNTxUqew&amp;ust=1391577404848062" TargetMode="External"/><Relationship Id="rId12" Type="http://schemas.openxmlformats.org/officeDocument/2006/relationships/image" Target="../media/image30.png"/><Relationship Id="rId17" Type="http://schemas.microsoft.com/office/2007/relationships/hdphoto" Target="../media/hdphoto7.wdp"/><Relationship Id="rId25" Type="http://schemas.openxmlformats.org/officeDocument/2006/relationships/image" Target="../media/image37.png"/><Relationship Id="rId33" Type="http://schemas.openxmlformats.org/officeDocument/2006/relationships/image" Target="../media/image42.png"/><Relationship Id="rId2" Type="http://schemas.openxmlformats.org/officeDocument/2006/relationships/image" Target="../media/image26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microsoft.com/office/2007/relationships/hdphoto" Target="../media/hdphoto10.wdp"/><Relationship Id="rId32" Type="http://schemas.openxmlformats.org/officeDocument/2006/relationships/image" Target="../media/image41.png"/><Relationship Id="rId5" Type="http://schemas.openxmlformats.org/officeDocument/2006/relationships/image" Target="../media/image27.png"/><Relationship Id="rId15" Type="http://schemas.microsoft.com/office/2007/relationships/hdphoto" Target="../media/hdphoto6.wdp"/><Relationship Id="rId23" Type="http://schemas.openxmlformats.org/officeDocument/2006/relationships/image" Target="../media/image36.png"/><Relationship Id="rId28" Type="http://schemas.microsoft.com/office/2007/relationships/hdphoto" Target="../media/hdphoto12.wdp"/><Relationship Id="rId10" Type="http://schemas.openxmlformats.org/officeDocument/2006/relationships/image" Target="../media/image29.png"/><Relationship Id="rId19" Type="http://schemas.microsoft.com/office/2007/relationships/hdphoto" Target="../media/hdphoto8.wdp"/><Relationship Id="rId31" Type="http://schemas.openxmlformats.org/officeDocument/2006/relationships/image" Target="../media/image40.png"/><Relationship Id="rId4" Type="http://schemas.openxmlformats.org/officeDocument/2006/relationships/hyperlink" Target="http://www.google.com.au/url?sa=i&amp;rct=j&amp;q=&amp;esrc=s&amp;frm=1&amp;source=images&amp;cd=&amp;cad=rja&amp;docid=6vtRJ5NQKZ0AEM&amp;tbnid=WWcMpAYIAx1R1M:&amp;ved=0CAUQjRw&amp;url=http://www.coolincloth.co.uk/new/l-asticot-blue-pullover.html&amp;ei=EnfwUoOLAcaEkQW9-YDoDA&amp;psig=AFQjCNEDaFmdqkuyTLFJj9WTMADCfShoOw&amp;ust=1391577188261252" TargetMode="External"/><Relationship Id="rId9" Type="http://schemas.microsoft.com/office/2007/relationships/hdphoto" Target="../media/hdphoto3.wdp"/><Relationship Id="rId14" Type="http://schemas.openxmlformats.org/officeDocument/2006/relationships/image" Target="../media/image31.png"/><Relationship Id="rId22" Type="http://schemas.microsoft.com/office/2007/relationships/hdphoto" Target="../media/hdphoto9.wdp"/><Relationship Id="rId27" Type="http://schemas.openxmlformats.org/officeDocument/2006/relationships/image" Target="../media/image38.png"/><Relationship Id="rId30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s://www.youtube.com/watch?v=OAVh6StYLq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KFQxBCvgx70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6q-Chle7fTk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66.png"/><Relationship Id="rId2" Type="http://schemas.openxmlformats.org/officeDocument/2006/relationships/hyperlink" Target="http://www.google.com.au/url?sa=i&amp;rct=j&amp;q=&amp;esrc=s&amp;frm=1&amp;source=images&amp;cd=&amp;cad=rja&amp;docid=wGT3p8HtcsaF6M&amp;tbnid=TkLZmwJjJ_azTM:&amp;ved=0CAUQjRw&amp;url=http://www.fashionbeans.com/2011/fashionbeans-guide-to-gym-fashion/&amp;ei=1nfwUpegIIrQlAXX-4GwBg&amp;psig=AFQjCNExs2D5hd9rLxMqRTO4MnmNTxUqew&amp;ust=139157740484806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www.google.com.au/url?sa=i&amp;rct=j&amp;q=&amp;esrc=s&amp;frm=1&amp;source=images&amp;cd=&amp;cad=rja&amp;docid=6vtRJ5NQKZ0AEM&amp;tbnid=WWcMpAYIAx1R1M:&amp;ved=0CAUQjRw&amp;url=http://www.coolincloth.co.uk/new/l-asticot-blue-pullover.html&amp;ei=EnfwUoOLAcaEkQW9-YDoDA&amp;psig=AFQjCNEDaFmdqkuyTLFJj9WTMADCfShoOw&amp;ust=139157718826125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www.youtube.com/watch?v=OAVh6StYLq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hyperlink" Target="https://www.youtube.com/watch?v=6q-Chle7fTk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3.png"/><Relationship Id="rId4" Type="http://schemas.openxmlformats.org/officeDocument/2006/relationships/hyperlink" Target="http://www.google.com.au/url?sa=i&amp;rct=j&amp;q=&amp;esrc=s&amp;source=images&amp;cd=&amp;cad=rja&amp;uact=8&amp;ved=0ahUKEwiL6peh8dXSAhXCwbwKHc1zDSoQjRwIBw&amp;url=http://pngimg.com/img/food/water_bottle&amp;bvm=bv.149397726,d.dGo&amp;psig=AFQjCNEkNyB0boeNfCcPL-FFCXGJV2LaTA&amp;ust=148957709318905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3.png"/><Relationship Id="rId4" Type="http://schemas.openxmlformats.org/officeDocument/2006/relationships/hyperlink" Target="http://www.google.com.au/url?sa=i&amp;rct=j&amp;q=&amp;esrc=s&amp;source=images&amp;cd=&amp;cad=rja&amp;uact=8&amp;ved=0ahUKEwiL6peh8dXSAhXCwbwKHc1zDSoQjRwIBw&amp;url=http://pngimg.com/img/food/water_bottle&amp;bvm=bv.149397726,d.dGo&amp;psig=AFQjCNEkNyB0boeNfCcPL-FFCXGJV2LaTA&amp;ust=1489577093189057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3.png"/><Relationship Id="rId4" Type="http://schemas.openxmlformats.org/officeDocument/2006/relationships/hyperlink" Target="http://www.google.com.au/url?sa=i&amp;rct=j&amp;q=&amp;esrc=s&amp;source=images&amp;cd=&amp;cad=rja&amp;uact=8&amp;ved=0ahUKEwiL6peh8dXSAhXCwbwKHc1zDSoQjRwIBw&amp;url=http://pngimg.com/img/food/water_bottle&amp;bvm=bv.149397726,d.dGo&amp;psig=AFQjCNEkNyB0boeNfCcPL-FFCXGJV2LaTA&amp;ust=1489577093189057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ahUKEwiL6peh8dXSAhXCwbwKHc1zDSoQjRwIBw&amp;url=http://pngimg.com/img/food/water_bottle&amp;bvm=bv.149397726,d.dGo&amp;psig=AFQjCNEkNyB0boeNfCcPL-FFCXGJV2LaTA&amp;ust=1489577093189057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6.png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://www.google.com.au/url?sa=i&amp;rct=j&amp;q=&amp;esrc=s&amp;source=images&amp;cd=&amp;cad=rja&amp;uact=8&amp;ved=0ahUKEwiL6peh8dXSAhXCwbwKHc1zDSoQjRwIBw&amp;url=http://pngimg.com/img/food/water_bottle&amp;bvm=bv.149397726,d.dGo&amp;psig=AFQjCNEkNyB0boeNfCcPL-FFCXGJV2LaTA&amp;ust=1489577093189057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://www.google.com.au/url?sa=i&amp;rct=j&amp;q=&amp;esrc=s&amp;source=images&amp;cd=&amp;cad=rja&amp;uact=8&amp;ved=0ahUKEwiL6peh8dXSAhXCwbwKHc1zDSoQjRwIBw&amp;url=http://pngimg.com/img/food/water_bottle&amp;bvm=bv.149397726,d.dGo&amp;psig=AFQjCNEkNyB0boeNfCcPL-FFCXGJV2LaTA&amp;ust=1489577093189057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8.png"/><Relationship Id="rId4" Type="http://schemas.openxmlformats.org/officeDocument/2006/relationships/hyperlink" Target="https://youtu.be/zl5QodAFuVk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042" y="422031"/>
            <a:ext cx="2380946" cy="1414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81" y="1957754"/>
            <a:ext cx="8255205" cy="15957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388" y="197323"/>
            <a:ext cx="8151223" cy="48495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Rectangle 6"/>
          <p:cNvSpPr/>
          <p:nvPr/>
        </p:nvSpPr>
        <p:spPr>
          <a:xfrm>
            <a:off x="766987" y="5583383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 wardrobe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6027" y="5596811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Order numbers 1-20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64" y="257175"/>
            <a:ext cx="1112882" cy="1757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632" y="1621813"/>
            <a:ext cx="4595446" cy="3142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" y="257175"/>
            <a:ext cx="1178731" cy="175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6027" y="5596811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Order numbers 1-10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35" y="199010"/>
            <a:ext cx="900035" cy="1456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64" y="1655430"/>
            <a:ext cx="7082465" cy="3496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35" y="199010"/>
            <a:ext cx="976977" cy="14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6027" y="5596811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before or after?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80" y="381731"/>
            <a:ext cx="914124" cy="1379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632" y="1621813"/>
            <a:ext cx="4595446" cy="3142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80" y="381731"/>
            <a:ext cx="1049108" cy="15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7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07" y="635976"/>
            <a:ext cx="1439008" cy="1439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6462" y="1019909"/>
            <a:ext cx="480646" cy="703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ysClr val="windowText" lastClr="000000"/>
                </a:solidFill>
              </a:rPr>
              <a:t>1</a:t>
            </a:r>
            <a:endParaRPr lang="en-AU" sz="320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615" y="659423"/>
            <a:ext cx="1439008" cy="14390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5470" y="1043356"/>
            <a:ext cx="480646" cy="703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71" y="647700"/>
            <a:ext cx="1439008" cy="14390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9826" y="1031633"/>
            <a:ext cx="480646" cy="703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631" y="659423"/>
            <a:ext cx="1439008" cy="14390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13486" y="1043356"/>
            <a:ext cx="480646" cy="703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ysClr val="windowText" lastClr="000000"/>
                </a:solidFill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291" y="659424"/>
            <a:ext cx="1439008" cy="14390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67146" y="1043357"/>
            <a:ext cx="480646" cy="703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07" y="2570284"/>
            <a:ext cx="1439008" cy="14390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6462" y="2954217"/>
            <a:ext cx="480646" cy="703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ysClr val="windowText" lastClr="000000"/>
                </a:solidFill>
              </a:rPr>
              <a:t>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615" y="2593731"/>
            <a:ext cx="1439008" cy="14390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35470" y="2930770"/>
            <a:ext cx="480646" cy="703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ysClr val="windowText" lastClr="000000"/>
                </a:solidFill>
              </a:rPr>
              <a:t>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623" y="2486762"/>
            <a:ext cx="1439008" cy="143900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74478" y="2854574"/>
            <a:ext cx="480646" cy="703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ysClr val="windowText" lastClr="000000"/>
                </a:solidFill>
              </a:rPr>
              <a:t>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283" y="2482364"/>
            <a:ext cx="1439008" cy="143900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328138" y="2866297"/>
            <a:ext cx="480646" cy="703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43" y="2482364"/>
            <a:ext cx="1439008" cy="143900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39300" y="2883886"/>
            <a:ext cx="580294" cy="703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ysClr val="windowText" lastClr="000000"/>
                </a:solidFill>
              </a:rPr>
              <a:t>10</a:t>
            </a:r>
            <a:endParaRPr lang="en-AU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8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7318" y="234461"/>
            <a:ext cx="4948621" cy="1324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7318" y="1559169"/>
            <a:ext cx="4948621" cy="1324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7318" y="2801815"/>
            <a:ext cx="4948621" cy="1324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7318" y="4208585"/>
            <a:ext cx="4948621" cy="13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9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33" y1="12500" x2="16845" y2="57778"/>
                        <a14:foregroundMark x1="8778" y1="16667" x2="15421" y2="58056"/>
                        <a14:foregroundMark x1="5219" y1="19722" x2="8066" y2="63056"/>
                        <a14:foregroundMark x1="8778" y1="77778" x2="8778" y2="49444"/>
                        <a14:foregroundMark x1="712" y1="8333" x2="949" y2="87222"/>
                        <a14:foregroundMark x1="2610" y1="86389" x2="15658" y2="71389"/>
                        <a14:foregroundMark x1="4270" y1="15278" x2="14947" y2="12500"/>
                        <a14:foregroundMark x1="2372" y1="7778" x2="15184" y2="6667"/>
                        <a14:foregroundMark x1="25148" y1="2222" x2="81376" y2="1111"/>
                        <a14:foregroundMark x1="12337" y1="82222" x2="19692" y2="78333"/>
                        <a14:foregroundMark x1="92527" y1="10556" x2="93476" y2="82222"/>
                        <a14:foregroundMark x1="99170" y1="10000" x2="98932" y2="86667"/>
                        <a14:foregroundMark x1="85647" y1="84167" x2="97272" y2="85278"/>
                        <a14:foregroundMark x1="82562" y1="9722" x2="94187" y2="12222"/>
                        <a14:foregroundMark x1="83037" y1="20000" x2="91815" y2="26111"/>
                        <a14:foregroundMark x1="85409" y1="14444" x2="92764" y2="75278"/>
                        <a14:foregroundMark x1="85647" y1="44444" x2="86833" y2="71667"/>
                        <a14:backgroundMark x1="4270" y1="1944" x2="4270" y2="1944"/>
                        <a14:backgroundMark x1="10439" y1="3056" x2="10439" y2="3056"/>
                        <a14:backgroundMark x1="5219" y1="3333" x2="13049" y2="4722"/>
                        <a14:backgroundMark x1="4033" y1="5000" x2="11151" y2="1111"/>
                        <a14:backgroundMark x1="3084" y1="3056" x2="14235" y2="3889"/>
                        <a14:backgroundMark x1="5219" y1="95000" x2="13286" y2="9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14" y="977504"/>
            <a:ext cx="8785010" cy="5143500"/>
          </a:xfrm>
          <a:prstGeom prst="rect">
            <a:avLst/>
          </a:prstGeom>
        </p:spPr>
      </p:pic>
      <p:pic>
        <p:nvPicPr>
          <p:cNvPr id="6" name="Picture 12" descr="http://www.coolincloth.co.uk/media/catalog/product/cache/1/image/9df78eab33525d08d6e5fb8d27136e95/l/a/lasticotbluerom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600" r="97500">
                        <a14:foregroundMark x1="50200" y1="13000" x2="48200" y2="18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8965" y="-1454087"/>
            <a:ext cx="1133345" cy="101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https://encrypted-tbn0.gstatic.com/images?q=tbn:ANd9GcRXZxELaic5S65kGGqiSaYlzurx8OoSzIo8yqWLbEL50IUn-6K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604" l="9783" r="89674">
                        <a14:foregroundMark x1="45652" y1="8791" x2="50543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85556" y="2037018"/>
            <a:ext cx="994223" cy="114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2596522" y="2316291"/>
            <a:ext cx="3683456" cy="4721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 shirts                    Shorts 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596522" y="4366484"/>
            <a:ext cx="3702860" cy="5315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Pants                         Jumpers  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01" b="992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656" y="3852063"/>
            <a:ext cx="587209" cy="118853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004" y="2797533"/>
            <a:ext cx="1614962" cy="16149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137" r="96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909" y="3062325"/>
            <a:ext cx="973857" cy="97385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00" b="99400" l="0" r="100000">
                        <a14:foregroundMark x1="54255" y1="23200" x2="43404" y2="42800"/>
                        <a14:foregroundMark x1="34681" y1="24400" x2="43404" y2="37000"/>
                        <a14:foregroundMark x1="52979" y1="35000" x2="57447" y2="41600"/>
                        <a14:foregroundMark x1="50000" y1="38600" x2="52979" y2="43400"/>
                        <a14:foregroundMark x1="46383" y1="64400" x2="44255" y2="63200"/>
                        <a14:foregroundMark x1="54894" y1="63200" x2="62340" y2="68000"/>
                        <a14:foregroundMark x1="60426" y1="65400" x2="60000" y2="71200"/>
                        <a14:foregroundMark x1="63191" y1="60600" x2="64681" y2="60200"/>
                        <a14:foregroundMark x1="65532" y1="57000" x2="60000" y2="6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2707" y="-1577644"/>
            <a:ext cx="985251" cy="10481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7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5345" y="-27122"/>
            <a:ext cx="930738" cy="930738"/>
          </a:xfrm>
          <a:prstGeom prst="rect">
            <a:avLst/>
          </a:prstGeom>
        </p:spPr>
      </p:pic>
      <p:sp>
        <p:nvSpPr>
          <p:cNvPr id="52" name="AutoShape 8" descr="Image result for boys shorts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849" y="1400017"/>
            <a:ext cx="836594" cy="7691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7813" l="0" r="100000">
                        <a14:foregroundMark x1="4061" y1="19813" x2="10757" y2="35813"/>
                        <a14:foregroundMark x1="41493" y1="46500" x2="57300" y2="33813"/>
                        <a14:foregroundMark x1="96268" y1="18188" x2="88639" y2="4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447" y="1400017"/>
            <a:ext cx="828309" cy="7273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910" y="1400017"/>
            <a:ext cx="836594" cy="7691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398" b="95205" l="0" r="87603">
                        <a14:foregroundMark x1="33719" y1="6629" x2="41983" y2="5783"/>
                        <a14:foregroundMark x1="34711" y1="6065" x2="38017" y2="6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35568" y="2860975"/>
            <a:ext cx="998799" cy="11715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2643" r="97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0546" y="4315318"/>
            <a:ext cx="1432247" cy="133459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7" cstate="email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99236">
                        <a14:foregroundMark x1="44691" y1="49566" x2="61345" y2="55572"/>
                        <a14:foregroundMark x1="88923" y1="74023" x2="88923" y2="74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7537" y="362693"/>
            <a:ext cx="910216" cy="68714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9" cstate="screen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3000" b="96667" l="4667" r="91667">
                        <a14:foregroundMark x1="40333" y1="22667" x2="45000" y2="81667"/>
                        <a14:foregroundMark x1="48000" y1="24333" x2="53000" y2="67333"/>
                        <a14:foregroundMark x1="54333" y1="21000" x2="56000" y2="70667"/>
                        <a14:foregroundMark x1="45667" y1="48333" x2="46667" y2="6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5384" y="1796758"/>
            <a:ext cx="939215" cy="93921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366" y="3469986"/>
            <a:ext cx="825551" cy="76415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7440" y="2323538"/>
            <a:ext cx="787118" cy="74214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5794" y="940775"/>
            <a:ext cx="863582" cy="7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52" y="3282462"/>
            <a:ext cx="2587561" cy="32238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8554" y="140678"/>
            <a:ext cx="7690338" cy="2168769"/>
          </a:xfrm>
          <a:prstGeom prst="wedgeEllipseCallout">
            <a:avLst>
              <a:gd name="adj1" fmla="val -35620"/>
              <a:gd name="adj2" fmla="val 9331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 smtClean="0">
                <a:solidFill>
                  <a:sysClr val="windowText" lastClr="000000"/>
                </a:solidFill>
                <a:latin typeface="NSWPrintSolid" panose="00000400000000000000" pitchFamily="2" charset="0"/>
              </a:rPr>
              <a:t>Can I buy      hats please?</a:t>
            </a:r>
            <a:endParaRPr lang="en-AU" sz="4400" dirty="0">
              <a:solidFill>
                <a:sysClr val="windowText" lastClr="000000"/>
              </a:solidFill>
              <a:latin typeface="NSWPrintSolid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077" y="4606495"/>
            <a:ext cx="1434521" cy="1434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861" y="3341078"/>
            <a:ext cx="1477107" cy="1477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212" y="3198482"/>
            <a:ext cx="1477107" cy="1477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499" y="3350882"/>
            <a:ext cx="1477107" cy="1477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781" y="3419976"/>
            <a:ext cx="1477107" cy="1477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366" y="3222602"/>
            <a:ext cx="1477107" cy="1477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293" y="3291696"/>
            <a:ext cx="1477107" cy="147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151" y="3153509"/>
            <a:ext cx="1477107" cy="1477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568" y="3026371"/>
            <a:ext cx="1477107" cy="14771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275" y="3305909"/>
            <a:ext cx="1477107" cy="1477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5183" y="6696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0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52" y="3282462"/>
            <a:ext cx="2587561" cy="32238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8554" y="140678"/>
            <a:ext cx="7690338" cy="2168769"/>
          </a:xfrm>
          <a:prstGeom prst="wedgeEllipseCallout">
            <a:avLst>
              <a:gd name="adj1" fmla="val -35620"/>
              <a:gd name="adj2" fmla="val 9331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 smtClean="0">
                <a:solidFill>
                  <a:sysClr val="windowText" lastClr="000000"/>
                </a:solidFill>
                <a:latin typeface="NSWPrintSolid" panose="00000400000000000000" pitchFamily="2" charset="0"/>
              </a:rPr>
              <a:t>Can I buy      hats please?</a:t>
            </a:r>
            <a:endParaRPr lang="en-AU" sz="4400" dirty="0">
              <a:solidFill>
                <a:sysClr val="windowText" lastClr="000000"/>
              </a:solidFill>
              <a:latin typeface="NSWPrintSolid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077" y="4606495"/>
            <a:ext cx="1434521" cy="1434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861" y="3341078"/>
            <a:ext cx="1477107" cy="1477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212" y="3198482"/>
            <a:ext cx="1477107" cy="1477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499" y="3350882"/>
            <a:ext cx="1477107" cy="1477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781" y="3419976"/>
            <a:ext cx="1477107" cy="1477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366" y="3222602"/>
            <a:ext cx="1477107" cy="1477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293" y="3291696"/>
            <a:ext cx="1477107" cy="147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151" y="3153509"/>
            <a:ext cx="1477107" cy="1477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568" y="3026371"/>
            <a:ext cx="1477107" cy="14771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275" y="3305909"/>
            <a:ext cx="1477107" cy="1477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5183" y="6696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5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52" y="3282462"/>
            <a:ext cx="2587561" cy="32238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8554" y="140678"/>
            <a:ext cx="7690338" cy="2168769"/>
          </a:xfrm>
          <a:prstGeom prst="wedgeEllipseCallout">
            <a:avLst>
              <a:gd name="adj1" fmla="val -35620"/>
              <a:gd name="adj2" fmla="val 9331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 smtClean="0">
                <a:solidFill>
                  <a:sysClr val="windowText" lastClr="000000"/>
                </a:solidFill>
                <a:latin typeface="NSWPrintSolid" panose="00000400000000000000" pitchFamily="2" charset="0"/>
              </a:rPr>
              <a:t>Can I buy      hats please?</a:t>
            </a:r>
            <a:endParaRPr lang="en-AU" sz="4400" dirty="0">
              <a:solidFill>
                <a:sysClr val="windowText" lastClr="000000"/>
              </a:solidFill>
              <a:latin typeface="NSWPrintSolid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077" y="4606495"/>
            <a:ext cx="1434521" cy="1434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861" y="3341078"/>
            <a:ext cx="1477107" cy="1477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212" y="3198482"/>
            <a:ext cx="1477107" cy="1477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499" y="3350882"/>
            <a:ext cx="1477107" cy="1477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781" y="3419976"/>
            <a:ext cx="1477107" cy="1477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366" y="3222602"/>
            <a:ext cx="1477107" cy="1477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293" y="3291696"/>
            <a:ext cx="1477107" cy="147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151" y="3153509"/>
            <a:ext cx="1477107" cy="1477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568" y="3026371"/>
            <a:ext cx="1477107" cy="14771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275" y="3305909"/>
            <a:ext cx="1477107" cy="1477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5183" y="6696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3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52" y="3282462"/>
            <a:ext cx="2587561" cy="32238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8554" y="140678"/>
            <a:ext cx="7690338" cy="2168769"/>
          </a:xfrm>
          <a:prstGeom prst="wedgeEllipseCallout">
            <a:avLst>
              <a:gd name="adj1" fmla="val -35620"/>
              <a:gd name="adj2" fmla="val 9331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 smtClean="0">
                <a:solidFill>
                  <a:sysClr val="windowText" lastClr="000000"/>
                </a:solidFill>
                <a:latin typeface="NSWPrintSolid" panose="00000400000000000000" pitchFamily="2" charset="0"/>
              </a:rPr>
              <a:t>Can I buy      hat please?</a:t>
            </a:r>
            <a:endParaRPr lang="en-AU" sz="4400" dirty="0">
              <a:solidFill>
                <a:sysClr val="windowText" lastClr="000000"/>
              </a:solidFill>
              <a:latin typeface="NSWPrintSolid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077" y="4606495"/>
            <a:ext cx="1434521" cy="1434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861" y="3341078"/>
            <a:ext cx="1477107" cy="1477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212" y="3198482"/>
            <a:ext cx="1477107" cy="1477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499" y="3350882"/>
            <a:ext cx="1477107" cy="1477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781" y="3419976"/>
            <a:ext cx="1477107" cy="1477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366" y="3222602"/>
            <a:ext cx="1477107" cy="1477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293" y="3291696"/>
            <a:ext cx="1477107" cy="147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151" y="3153509"/>
            <a:ext cx="1477107" cy="1477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568" y="3026371"/>
            <a:ext cx="1477107" cy="14771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275" y="3305909"/>
            <a:ext cx="1477107" cy="1477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5183" y="6696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53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427" y="321427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Lesson components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122" y="1629508"/>
            <a:ext cx="2356555" cy="1840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585" y="1629508"/>
            <a:ext cx="2280292" cy="1840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89" y="1629508"/>
            <a:ext cx="2475861" cy="1840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681" y="3839326"/>
            <a:ext cx="2487435" cy="1863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89" y="3839326"/>
            <a:ext cx="2475861" cy="1883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73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52" y="3282462"/>
            <a:ext cx="2587561" cy="32238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8554" y="140678"/>
            <a:ext cx="7690338" cy="2168769"/>
          </a:xfrm>
          <a:prstGeom prst="wedgeEllipseCallout">
            <a:avLst>
              <a:gd name="adj1" fmla="val -35620"/>
              <a:gd name="adj2" fmla="val 9331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 smtClean="0">
                <a:solidFill>
                  <a:sysClr val="windowText" lastClr="000000"/>
                </a:solidFill>
                <a:latin typeface="NSWPrintSolid" panose="00000400000000000000" pitchFamily="2" charset="0"/>
              </a:rPr>
              <a:t>Can I buy      hats please?</a:t>
            </a:r>
            <a:endParaRPr lang="en-AU" sz="4400" dirty="0">
              <a:solidFill>
                <a:sysClr val="windowText" lastClr="000000"/>
              </a:solidFill>
              <a:latin typeface="NSWPrintSolid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077" y="4606495"/>
            <a:ext cx="1434521" cy="1434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861" y="3341078"/>
            <a:ext cx="1477107" cy="1477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212" y="3198482"/>
            <a:ext cx="1477107" cy="1477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499" y="3350882"/>
            <a:ext cx="1477107" cy="1477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781" y="3419976"/>
            <a:ext cx="1477107" cy="1477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366" y="3222602"/>
            <a:ext cx="1477107" cy="1477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293" y="3291696"/>
            <a:ext cx="1477107" cy="147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151" y="3153509"/>
            <a:ext cx="1477107" cy="1477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568" y="3026371"/>
            <a:ext cx="1477107" cy="14771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275" y="3305909"/>
            <a:ext cx="1477107" cy="1477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5183" y="6696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9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52" y="3282462"/>
            <a:ext cx="2587561" cy="32238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8554" y="140678"/>
            <a:ext cx="7690338" cy="2168769"/>
          </a:xfrm>
          <a:prstGeom prst="wedgeEllipseCallout">
            <a:avLst>
              <a:gd name="adj1" fmla="val -35620"/>
              <a:gd name="adj2" fmla="val 9331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 smtClean="0">
                <a:solidFill>
                  <a:sysClr val="windowText" lastClr="000000"/>
                </a:solidFill>
                <a:latin typeface="NSWPrintSolid" panose="00000400000000000000" pitchFamily="2" charset="0"/>
              </a:rPr>
              <a:t>Can I buy      hats please?</a:t>
            </a:r>
            <a:endParaRPr lang="en-AU" sz="4400" dirty="0">
              <a:solidFill>
                <a:sysClr val="windowText" lastClr="000000"/>
              </a:solidFill>
              <a:latin typeface="NSWPrintSolid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077" y="4606495"/>
            <a:ext cx="1434521" cy="1434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861" y="3341078"/>
            <a:ext cx="1477107" cy="1477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212" y="3198482"/>
            <a:ext cx="1477107" cy="1477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499" y="3350882"/>
            <a:ext cx="1477107" cy="1477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781" y="3419976"/>
            <a:ext cx="1477107" cy="1477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366" y="3222602"/>
            <a:ext cx="1477107" cy="1477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293" y="3291696"/>
            <a:ext cx="1477107" cy="147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151" y="3153509"/>
            <a:ext cx="1477107" cy="1477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568" y="3026371"/>
            <a:ext cx="1477107" cy="14771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275" y="3305909"/>
            <a:ext cx="1477107" cy="1477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5183" y="6696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9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182" y="377713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6854" y="374163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 sz="4285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6198" y="374163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 sz="4285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6526" y="381264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45872" y="381264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65545" y="381264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385217" y="381264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7182" y="1466512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86854" y="1462961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 sz="4285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26198" y="1462961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06526" y="1470063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45872" y="1470063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65545" y="1470063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 sz="4285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85217" y="1470063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7182" y="2548209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786854" y="2544658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26198" y="2544658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 sz="4285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06526" y="2551759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45872" y="2551759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65545" y="2551759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85217" y="2551759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 sz="4285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7182" y="3637008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786854" y="3633457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 sz="4285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26198" y="3633457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906526" y="3640558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145872" y="3640558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26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265545" y="3640558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385217" y="3640558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67182" y="4711603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786854" y="4708053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026198" y="4708053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 sz="4285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906526" y="4715154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45872" y="4715154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265545" y="4715154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4285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34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385217" y="4715154"/>
            <a:ext cx="1119673" cy="10745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8" rIns="65315" bIns="32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AU" sz="4285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73570" y="5818154"/>
            <a:ext cx="7424928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worksheet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5373115"/>
            <a:ext cx="7424928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rt and craft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806" y="651362"/>
            <a:ext cx="6542116" cy="45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05" y="416934"/>
            <a:ext cx="7748688" cy="10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905" y="1679256"/>
            <a:ext cx="4413887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43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71" y="223023"/>
            <a:ext cx="9238165" cy="61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45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042" y="422031"/>
            <a:ext cx="2380946" cy="1414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81" y="1957754"/>
            <a:ext cx="8255205" cy="15957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388" y="197323"/>
            <a:ext cx="8151223" cy="48495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Rectangle 6"/>
          <p:cNvSpPr/>
          <p:nvPr/>
        </p:nvSpPr>
        <p:spPr>
          <a:xfrm>
            <a:off x="766987" y="5583383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 wardrobe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fin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87" y="550985"/>
            <a:ext cx="7626043" cy="597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427" y="321427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Lesson components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122" y="1629508"/>
            <a:ext cx="2356555" cy="1840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585" y="1629508"/>
            <a:ext cx="2280292" cy="1840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89" y="1629508"/>
            <a:ext cx="2475861" cy="1840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89" y="3757264"/>
            <a:ext cx="2473241" cy="186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122" y="3757264"/>
            <a:ext cx="2361932" cy="1843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3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5373115"/>
            <a:ext cx="7424928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worksheet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247" y="804616"/>
            <a:ext cx="2365041" cy="1821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249" y="2625969"/>
            <a:ext cx="2365040" cy="17584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73202" y="615461"/>
            <a:ext cx="2907323" cy="4021016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79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5373115"/>
            <a:ext cx="7424928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write sign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3908" y="1735015"/>
            <a:ext cx="1899138" cy="293077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rapezoid 5"/>
          <p:cNvSpPr/>
          <p:nvPr/>
        </p:nvSpPr>
        <p:spPr>
          <a:xfrm>
            <a:off x="2543908" y="785446"/>
            <a:ext cx="1910861" cy="1066800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636467" y="2154965"/>
            <a:ext cx="181830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4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427" y="321427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</a:t>
            </a:r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ardrobe songs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9" name="Picture 8" descr="Screen Clippi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77" y="1770000"/>
            <a:ext cx="3400072" cy="1911047"/>
          </a:xfrm>
          <a:prstGeom prst="rect">
            <a:avLst/>
          </a:prstGeom>
        </p:spPr>
      </p:pic>
      <p:pic>
        <p:nvPicPr>
          <p:cNvPr id="10" name="Picture 9" descr="Screen Clipping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191" y="1770000"/>
            <a:ext cx="3393892" cy="1911047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77" y="4190836"/>
            <a:ext cx="3366374" cy="1792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852" y="4190836"/>
            <a:ext cx="3306569" cy="16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042" y="422031"/>
            <a:ext cx="2380946" cy="1414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81" y="1957754"/>
            <a:ext cx="8255205" cy="15957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388" y="197323"/>
            <a:ext cx="8151223" cy="48495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Rectangle 6"/>
          <p:cNvSpPr/>
          <p:nvPr/>
        </p:nvSpPr>
        <p:spPr>
          <a:xfrm>
            <a:off x="766987" y="5583383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 wardrobe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fin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87" y="550985"/>
            <a:ext cx="7626043" cy="597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50786" y="1788664"/>
            <a:ext cx="4133555" cy="2666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9784" y="1296294"/>
            <a:ext cx="6248399" cy="409135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lowchart: Manual Operation 5"/>
          <p:cNvSpPr/>
          <p:nvPr/>
        </p:nvSpPr>
        <p:spPr>
          <a:xfrm rot="5400000">
            <a:off x="-588788" y="2400598"/>
            <a:ext cx="4091354" cy="1845790"/>
          </a:xfrm>
          <a:prstGeom prst="flowChartManualOperation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379784" y="1401802"/>
            <a:ext cx="1043353" cy="3967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279545" y="1383324"/>
            <a:ext cx="1043353" cy="3657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279545" y="3997568"/>
            <a:ext cx="1043353" cy="1207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2155302" y="4700258"/>
            <a:ext cx="808298" cy="6799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1975635" y="1319741"/>
            <a:ext cx="808298" cy="6799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800991" y="2960078"/>
            <a:ext cx="535440" cy="50409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3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198179" y="5346921"/>
            <a:ext cx="6858000" cy="372747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Comic Sans MS" panose="030F0702030302020204" pitchFamily="66" charset="0"/>
              </a:rPr>
              <a:t>How many?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372" y="3436856"/>
            <a:ext cx="1574518" cy="1382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60" y="1340355"/>
            <a:ext cx="1486225" cy="1569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048" y="1236435"/>
            <a:ext cx="1443613" cy="1443613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247148" y="519192"/>
            <a:ext cx="4644190" cy="10888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7500" dirty="0">
                <a:latin typeface="Comic Sans MS" panose="030F0702030302020204" pitchFamily="66" charset="0"/>
              </a:rPr>
              <a:t>1  2  3  4 5  6  7  8 9   10</a:t>
            </a:r>
          </a:p>
        </p:txBody>
      </p:sp>
    </p:spTree>
    <p:extLst>
      <p:ext uri="{BB962C8B-B14F-4D97-AF65-F5344CB8AC3E}">
        <p14:creationId xmlns:p14="http://schemas.microsoft.com/office/powerpoint/2010/main" val="18789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198179" y="5346921"/>
            <a:ext cx="6858000" cy="372747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Comic Sans MS" panose="030F0702030302020204" pitchFamily="66" charset="0"/>
              </a:rPr>
              <a:t>How many?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247148" y="519192"/>
            <a:ext cx="4644190" cy="10888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7500" dirty="0">
                <a:latin typeface="Comic Sans MS" panose="030F0702030302020204" pitchFamily="66" charset="0"/>
              </a:rPr>
              <a:t>1  2  3  4 5  6  7  8 9   10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29" y="3729144"/>
            <a:ext cx="1461947" cy="1353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572" y="2415277"/>
            <a:ext cx="1393887" cy="1314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3067" y="971651"/>
            <a:ext cx="1481503" cy="1362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882" y="1000621"/>
            <a:ext cx="1529294" cy="1282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7854" y="3841191"/>
            <a:ext cx="1529294" cy="12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214711" y="5551379"/>
            <a:ext cx="6858000" cy="372747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Comic Sans MS" panose="030F0702030302020204" pitchFamily="66" charset="0"/>
              </a:rPr>
              <a:t>How many?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247148" y="519192"/>
            <a:ext cx="4644190" cy="10888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7500" dirty="0">
                <a:latin typeface="Comic Sans MS" panose="030F0702030302020204" pitchFamily="66" charset="0"/>
              </a:rPr>
              <a:t>1  2  3  4 5  6  7  8 9   10</a:t>
            </a:r>
          </a:p>
        </p:txBody>
      </p:sp>
      <p:pic>
        <p:nvPicPr>
          <p:cNvPr id="9" name="Picture 20" descr="https://encrypted-tbn0.gstatic.com/images?q=tbn:ANd9GcRXZxELaic5S65kGGqiSaYlzurx8OoSzIo8yqWLbEL50IUn-6K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193" y="3305729"/>
            <a:ext cx="1945268" cy="224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0452" y="1112973"/>
            <a:ext cx="1954222" cy="2292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34" y="1004430"/>
            <a:ext cx="1148916" cy="23254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67" y="596152"/>
            <a:ext cx="3159788" cy="3159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845" y="3046998"/>
            <a:ext cx="2953753" cy="29537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785" y="3329890"/>
            <a:ext cx="1954222" cy="22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198179" y="5346921"/>
            <a:ext cx="6858000" cy="372747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Comic Sans MS" panose="030F0702030302020204" pitchFamily="66" charset="0"/>
              </a:rPr>
              <a:t>How many?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247148" y="519192"/>
            <a:ext cx="4644190" cy="10888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7500" dirty="0">
                <a:latin typeface="Comic Sans MS" panose="030F0702030302020204" pitchFamily="66" charset="0"/>
              </a:rPr>
              <a:t>1  2  3  4 5  6  7  8 9   10</a:t>
            </a:r>
          </a:p>
        </p:txBody>
      </p:sp>
      <p:pic>
        <p:nvPicPr>
          <p:cNvPr id="9" name="Picture 12" descr="http://www.coolincloth.co.uk/media/catalog/product/cache/1/image/9df78eab33525d08d6e5fb8d27136e95/l/a/lasticotbluerom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045" y="868302"/>
            <a:ext cx="2059094" cy="184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21" y="901619"/>
            <a:ext cx="1599525" cy="1599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312" y="3105746"/>
            <a:ext cx="1991734" cy="18559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909" y="3096585"/>
            <a:ext cx="1618239" cy="17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427" y="321427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Lesson components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7" y="1629508"/>
            <a:ext cx="2378786" cy="1840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122" y="1629508"/>
            <a:ext cx="2356555" cy="1840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585" y="1629508"/>
            <a:ext cx="2280292" cy="18405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89" y="3757264"/>
            <a:ext cx="2379924" cy="1822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029" y="3757264"/>
            <a:ext cx="2400648" cy="18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427" y="321427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</a:t>
            </a:r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ardrobe songs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9" name="Picture 8" descr="Screen Clippi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69" y="2567169"/>
            <a:ext cx="4194808" cy="2357737"/>
          </a:xfrm>
          <a:prstGeom prst="rect">
            <a:avLst/>
          </a:prstGeom>
        </p:spPr>
      </p:pic>
      <p:pic>
        <p:nvPicPr>
          <p:cNvPr id="10" name="Picture 9" descr="Screen Clipping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38" y="2567169"/>
            <a:ext cx="4187185" cy="23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5373115"/>
            <a:ext cx="7424928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worksheet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003" y="750277"/>
            <a:ext cx="2836136" cy="2046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065" y="750277"/>
            <a:ext cx="2836136" cy="2046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003" y="3061696"/>
            <a:ext cx="2836136" cy="2046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065" y="3194384"/>
            <a:ext cx="2836136" cy="20460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23295"/>
              </p:ext>
            </p:extLst>
          </p:nvPr>
        </p:nvGraphicFramePr>
        <p:xfrm>
          <a:off x="914400" y="375138"/>
          <a:ext cx="7424928" cy="486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464">
                  <a:extLst>
                    <a:ext uri="{9D8B030D-6E8A-4147-A177-3AD203B41FA5}">
                      <a16:colId xmlns:a16="http://schemas.microsoft.com/office/drawing/2014/main" val="2534298303"/>
                    </a:ext>
                  </a:extLst>
                </a:gridCol>
                <a:gridCol w="3712464">
                  <a:extLst>
                    <a:ext uri="{9D8B030D-6E8A-4147-A177-3AD203B41FA5}">
                      <a16:colId xmlns:a16="http://schemas.microsoft.com/office/drawing/2014/main" val="3327132635"/>
                    </a:ext>
                  </a:extLst>
                </a:gridCol>
              </a:tblGrid>
              <a:tr h="2432645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61601"/>
                  </a:ext>
                </a:extLst>
              </a:tr>
              <a:tr h="2432645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09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4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900" y="6480"/>
            <a:ext cx="8530842" cy="9387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We need: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578" y="802389"/>
            <a:ext cx="3745821" cy="3283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637" y="3620055"/>
            <a:ext cx="5815013" cy="3483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378" y="1014842"/>
            <a:ext cx="2159000" cy="215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0534" y="3677331"/>
            <a:ext cx="10400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glitter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1223" y="6064170"/>
            <a:ext cx="9406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jewels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3077" y="3250723"/>
            <a:ext cx="14179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p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om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poms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4" y="6047342"/>
            <a:ext cx="170055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f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ood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colouring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5671" y="2610735"/>
            <a:ext cx="3251941" cy="32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468" y="755404"/>
            <a:ext cx="7419803" cy="53640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2768" y="4288536"/>
            <a:ext cx="530352" cy="969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1618488" y="4603891"/>
            <a:ext cx="603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/>
              <a:t>Student photo</a:t>
            </a:r>
            <a:endParaRPr lang="en-AU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12" y="4288536"/>
            <a:ext cx="713232" cy="1063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7054" y="4288536"/>
            <a:ext cx="538834" cy="1063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3191256" y="4603891"/>
            <a:ext cx="603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/>
              <a:t>Student photo</a:t>
            </a:r>
            <a:endParaRPr lang="en-AU" sz="800" dirty="0"/>
          </a:p>
        </p:txBody>
      </p:sp>
      <p:sp>
        <p:nvSpPr>
          <p:cNvPr id="8" name="Rectangle 7"/>
          <p:cNvSpPr/>
          <p:nvPr/>
        </p:nvSpPr>
        <p:spPr>
          <a:xfrm>
            <a:off x="5867400" y="4457812"/>
            <a:ext cx="615696" cy="1147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5913120" y="4773168"/>
            <a:ext cx="700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/>
              <a:t>Student photo</a:t>
            </a:r>
            <a:endParaRPr lang="en-AU" sz="800" dirty="0"/>
          </a:p>
        </p:txBody>
      </p:sp>
      <p:sp>
        <p:nvSpPr>
          <p:cNvPr id="10" name="Rectangle 9"/>
          <p:cNvSpPr/>
          <p:nvPr/>
        </p:nvSpPr>
        <p:spPr>
          <a:xfrm>
            <a:off x="6659460" y="4498847"/>
            <a:ext cx="646596" cy="110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6705180" y="4814201"/>
            <a:ext cx="73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/>
              <a:t>Student photo</a:t>
            </a:r>
            <a:endParaRPr lang="en-AU" sz="800" dirty="0"/>
          </a:p>
        </p:txBody>
      </p:sp>
      <p:sp>
        <p:nvSpPr>
          <p:cNvPr id="12" name="Rectangle 11"/>
          <p:cNvSpPr/>
          <p:nvPr/>
        </p:nvSpPr>
        <p:spPr>
          <a:xfrm>
            <a:off x="7462166" y="4498847"/>
            <a:ext cx="657705" cy="110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7507886" y="4814201"/>
            <a:ext cx="7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/>
              <a:t>Student photo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748708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900" y="20767"/>
            <a:ext cx="8530842" cy="9387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Step 1: pour water into bottle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600" y="1224281"/>
            <a:ext cx="2344738" cy="2344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83543">
            <a:off x="6158266" y="1325881"/>
            <a:ext cx="2857500" cy="2857500"/>
          </a:xfrm>
          <a:prstGeom prst="rect">
            <a:avLst/>
          </a:prstGeom>
        </p:spPr>
      </p:pic>
      <p:pic>
        <p:nvPicPr>
          <p:cNvPr id="1026" name="Picture 2" descr="Image result for water bot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193" y="3471862"/>
            <a:ext cx="11937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0156 0.1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2917 L 2.5E-6 0.02963 C -0.00365 -0.00324 -0.00261 0.00093 -0.0099 -0.0338 C -0.01962 -0.0794 -0.00712 -0.00856 -0.01875 -0.06968 C -0.02136 -0.08333 -0.01962 -0.08472 -0.02361 -0.09653 C -0.02448 -0.09861 -0.02552 -0.09977 -0.02656 -0.10139 C -0.02813 -0.10671 -0.02952 -0.11319 -0.03143 -0.11806 C -0.03264 -0.1206 -0.0342 -0.12083 -0.03542 -0.12268 C -0.04202 -0.13426 -0.0408 -0.13796 -0.04913 -0.14468 C -0.05174 -0.14676 -0.05434 -0.1463 -0.05695 -0.14699 C -0.05868 -0.14954 -0.06007 -0.15231 -0.06181 -0.1544 C -0.0632 -0.15579 -0.06459 -0.15579 -0.0658 -0.15648 C -0.06979 -0.15972 -0.07379 -0.16296 -0.07761 -0.1662 C -0.07934 -0.16782 -0.08091 -0.16968 -0.08247 -0.17106 C -0.08386 -0.17222 -0.08525 -0.17268 -0.08646 -0.17384 C -0.09167 -0.17755 -0.09688 -0.18171 -0.10209 -0.18542 C -0.10295 -0.18518 -0.11094 -0.1831 -0.11285 -0.18079 C -0.11441 -0.17917 -0.11545 -0.17593 -0.11684 -0.17384 C -0.12014 -0.16875 -0.12327 -0.16319 -0.12656 -0.15926 C -0.13455 -0.14931 -0.13351 -0.15556 -0.14028 -0.14468 C -0.14323 -0.14028 -0.14549 -0.13518 -0.14809 -0.13032 C -0.14879 -0.12755 -0.14966 -0.12546 -0.15018 -0.12268 C -0.15174 -0.11643 -0.15417 -0.10208 -0.15504 -0.09653 C -0.15643 -0.08773 -0.15747 -0.07847 -0.15903 -0.06968 C -0.16129 -0.05602 -0.16094 -0.06505 -0.16094 -0.05532 " pathEditMode="relative" rAng="0" ptsTypes="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6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900" y="20767"/>
            <a:ext cx="8530842" cy="9387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Step 2: drop in 5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poms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16" y="2392362"/>
            <a:ext cx="2159000" cy="215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007" y="1352900"/>
            <a:ext cx="646112" cy="646112"/>
          </a:xfrm>
          <a:prstGeom prst="rect">
            <a:avLst/>
          </a:prstGeom>
        </p:spPr>
      </p:pic>
      <p:pic>
        <p:nvPicPr>
          <p:cNvPr id="1026" name="Picture 2" descr="Image result for water bot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193" y="3471862"/>
            <a:ext cx="11937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007" y="1372920"/>
            <a:ext cx="646112" cy="64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007" y="1397258"/>
            <a:ext cx="646112" cy="64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007" y="1378734"/>
            <a:ext cx="646112" cy="64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007" y="1401576"/>
            <a:ext cx="646112" cy="6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00052 0.3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052 0.39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0052 0.39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0052 0.39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0052 0.395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900" y="20767"/>
            <a:ext cx="8530842" cy="9387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Step 3: drop in 5 jewels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9613" y="3471862"/>
            <a:ext cx="5815013" cy="3483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326" y="1459614"/>
            <a:ext cx="3314700" cy="2686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326" y="1459614"/>
            <a:ext cx="3314700" cy="2686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326" y="1494188"/>
            <a:ext cx="3314700" cy="2686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326" y="1425040"/>
            <a:ext cx="3314700" cy="2686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326" y="1442327"/>
            <a:ext cx="3314700" cy="2686050"/>
          </a:xfrm>
          <a:prstGeom prst="rect">
            <a:avLst/>
          </a:prstGeom>
        </p:spPr>
      </p:pic>
      <p:pic>
        <p:nvPicPr>
          <p:cNvPr id="1026" name="Picture 2" descr="Image result for water bot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193" y="3471862"/>
            <a:ext cx="11937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8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3.88889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3.88889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3.88889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3.88889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3.88889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900" y="20767"/>
            <a:ext cx="8530842" cy="9387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Step 4: pour glitter in bottle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600" y="1224281"/>
            <a:ext cx="2344738" cy="2344738"/>
          </a:xfrm>
          <a:prstGeom prst="rect">
            <a:avLst/>
          </a:prstGeom>
        </p:spPr>
      </p:pic>
      <p:pic>
        <p:nvPicPr>
          <p:cNvPr id="1026" name="Picture 2" descr="Image result for water bott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193" y="3471862"/>
            <a:ext cx="11937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370641">
            <a:off x="7749955" y="1536119"/>
            <a:ext cx="1788774" cy="32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0156 0.1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2.5E-6 0.00023 C -0.01771 -0.02755 -0.0434 -0.06412 -0.05156 -0.09537 C -0.05347 -0.10255 -0.05503 -0.10973 -0.05712 -0.1169 C -0.05816 -0.11899 -0.05989 -0.12084 -0.06093 -0.12246 C -0.06475 -0.12778 -0.0684 -0.13334 -0.07257 -0.13797 C -0.07482 -0.14051 -0.07778 -0.1419 -0.08021 -0.14399 C -0.08524 -0.14838 -0.08958 -0.15417 -0.09531 -0.15741 C -0.11458 -0.16829 -0.12639 -0.1676 -0.1467 -0.1713 C -0.1533 -0.17246 -0.15955 -0.17362 -0.1658 -0.17524 C -0.17361 -0.17686 -0.18125 -0.17894 -0.18854 -0.18079 C -0.19566 -0.18264 -0.20225 -0.18588 -0.20955 -0.18681 L -0.23055 -0.18843 C -0.23541 -0.18727 -0.24114 -0.18727 -0.24566 -0.18473 C -0.25208 -0.18125 -0.25729 -0.17593 -0.26284 -0.1713 C -0.27309 -0.16227 -0.28368 -0.15371 -0.29323 -0.14399 C -0.29861 -0.13866 -0.30139 -0.13172 -0.30659 -0.12639 C -0.3085 -0.12454 -0.31163 -0.12408 -0.31423 -0.12246 C -0.31614 -0.1213 -0.31788 -0.11991 -0.31979 -0.11852 C -0.32048 -0.11598 -0.32066 -0.11343 -0.3217 -0.11088 C -0.32326 -0.10811 -0.32621 -0.10602 -0.32725 -0.10301 C -0.33125 -0.09514 -0.33125 -0.09491 -0.33125 -0.08959 " pathEditMode="relative" rAng="0" ptsTypes="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900" y="20767"/>
            <a:ext cx="8530842" cy="9387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Step 5: put 3 drops of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colour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in bottle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water bot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2802" y="3338047"/>
            <a:ext cx="11937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33426">
            <a:off x="5957887" y="4304559"/>
            <a:ext cx="2443942" cy="24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92593E-6 L 2.22222E-6 -0.23751 L -0.08907 -0.32709 L -0.24167 -0.43913 L -0.28299 -0.2814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900" y="20767"/>
            <a:ext cx="8530842" cy="9387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Step 6: shake bottle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water bot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638" y="1500189"/>
            <a:ext cx="1692024" cy="486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6188" y="1784866"/>
            <a:ext cx="4900612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78" y="1343025"/>
            <a:ext cx="7060022" cy="51295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900" y="6480"/>
            <a:ext cx="8530842" cy="9387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bottles ready!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10" y="1277817"/>
            <a:ext cx="7213609" cy="47335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04" y="4471416"/>
            <a:ext cx="713232" cy="10632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0" y="4471416"/>
            <a:ext cx="713232" cy="10632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176" y="4471416"/>
            <a:ext cx="713232" cy="10632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408" y="4471416"/>
            <a:ext cx="713232" cy="10632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381" y="4471416"/>
            <a:ext cx="713232" cy="10632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984" y="4471416"/>
            <a:ext cx="713232" cy="10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0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35" y="268896"/>
            <a:ext cx="1000858" cy="1501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6027" y="5596811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Writes numbers 1-30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47" y="268895"/>
            <a:ext cx="1007075" cy="150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9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35" y="268896"/>
            <a:ext cx="1000858" cy="1501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6027" y="5596811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 digit numbers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631" y="633046"/>
            <a:ext cx="3622431" cy="969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631" y="1602743"/>
            <a:ext cx="3622431" cy="969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631" y="2599067"/>
            <a:ext cx="3622431" cy="969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631" y="3568764"/>
            <a:ext cx="3622431" cy="969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47" y="268896"/>
            <a:ext cx="1064797" cy="15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6027" y="5596811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Counts objects up to 30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66" y="210282"/>
            <a:ext cx="876585" cy="1337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61" y="1547446"/>
            <a:ext cx="4775476" cy="3222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10" y="210281"/>
            <a:ext cx="930749" cy="13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6027" y="5596811"/>
            <a:ext cx="7534656" cy="93878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Counts objects up to 30</a:t>
            </a:r>
            <a:endParaRPr lang="en-AU" sz="44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" y="301870"/>
            <a:ext cx="1066067" cy="1737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61" y="1547446"/>
            <a:ext cx="4775476" cy="3222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4" y="301869"/>
            <a:ext cx="1241679" cy="185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253</Words>
  <Application>Microsoft Office PowerPoint</Application>
  <PresentationFormat>On-screen Show (4:3)</PresentationFormat>
  <Paragraphs>96</Paragraphs>
  <Slides>46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Comic Sans MS</vt:lpstr>
      <vt:lpstr>NSWPrintSolid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Signo</dc:creator>
  <cp:lastModifiedBy>Tamara Kudiarskyj-Latham</cp:lastModifiedBy>
  <cp:revision>31</cp:revision>
  <cp:lastPrinted>2018-02-21T21:42:26Z</cp:lastPrinted>
  <dcterms:created xsi:type="dcterms:W3CDTF">2017-07-17T01:13:12Z</dcterms:created>
  <dcterms:modified xsi:type="dcterms:W3CDTF">2019-10-30T23:49:16Z</dcterms:modified>
</cp:coreProperties>
</file>