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479" r:id="rId5"/>
    <p:sldId id="478" r:id="rId6"/>
    <p:sldId id="257" r:id="rId7"/>
    <p:sldId id="480" r:id="rId8"/>
    <p:sldId id="258" r:id="rId9"/>
    <p:sldId id="259" r:id="rId10"/>
    <p:sldId id="3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8C8C-2C8C-4C77-AE87-099704EFF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0FE1B-C3E9-4B6C-8771-4FA901D9B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4F367-DECE-48B0-B880-FF922359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D45C-EEEB-45BF-9EEE-830DBBA58DA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8146E-F19B-40B7-A060-35880EBA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42D3C-1195-498C-941A-0D45315D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0C97-BDCC-4B44-9572-2141E31479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723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09B2-D15A-4B24-9622-A1786AC9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0176A-DCE2-4C6C-8A62-CDF03B244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78221-F7E6-49A9-9E0C-A8446C5A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D45C-EEEB-45BF-9EEE-830DBBA58DA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57D70-E86A-42E4-9F2C-91C30CFE1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98969-07CF-4D5A-A53E-9545080F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0C97-BDCC-4B44-9572-2141E31479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40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BA1A3F-641F-4CE6-89FD-A4D4DBC24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26313-F404-40D5-B7D6-93BEE613A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3C55-B178-43F2-9647-52248940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D45C-EEEB-45BF-9EEE-830DBBA58DA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4A6BC-6625-4624-95E7-43F5C8FC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31194-4920-4D06-80B3-FAC9E69A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0C97-BDCC-4B44-9572-2141E31479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82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2204-7A8E-4733-9EB4-8B84499B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1657C-0D1C-46C9-8093-F2C509CD7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ECCE5-F7DA-4F5D-89E3-BF9B5895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D45C-EEEB-45BF-9EEE-830DBBA58DA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DCC7B-286B-4164-8A28-900FD3326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2BE54-C7E2-4743-8F7E-5D8B121F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0C97-BDCC-4B44-9572-2141E31479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95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666C-4805-4A10-B36A-46186581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37A2F-17C1-41E3-A892-3AC9F81C8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76589-E486-41B6-801A-DF4E4529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D45C-EEEB-45BF-9EEE-830DBBA58DA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CD96C-B038-4C93-A556-7A8E35B3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A7F87-018F-4BC5-AF87-68B176F2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0C97-BDCC-4B44-9572-2141E31479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096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8359F-B705-47BF-8ED4-FC183E06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F0FF-F346-459B-B037-F2F01140E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B5569-7128-4F36-B2A4-BAB2D1A44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D9E34-B82B-4143-8619-1DAAAC43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D45C-EEEB-45BF-9EEE-830DBBA58DA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7D780-E851-4D48-B6D7-E83F09C0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24A60-8B49-4A60-8566-F3A02BC4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0C97-BDCC-4B44-9572-2141E31479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78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B30C-E009-4389-B659-7B978A47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8A7E4-7927-4216-8169-E6C80BAEF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A6BE3-0082-4637-80CE-5B29C85BA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E5A65B-54DC-43AB-BB13-01B9C2DCE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72D64-969D-45DC-A8C1-BE7496A10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7C3C3-119D-45D7-B50C-EB7F42CB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D45C-EEEB-45BF-9EEE-830DBBA58DA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801D74-9875-456C-9248-B396EC01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11DB49-DF70-432E-985D-B6BC3DEB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0C97-BDCC-4B44-9572-2141E31479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344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5B36-08E1-4E72-AD70-3AA651A8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5D5E0-9D73-40DC-B22B-CF3BBA68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D45C-EEEB-45BF-9EEE-830DBBA58DA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EEC2D-E5AA-4E8C-B8BB-3448D866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C3F1F-F82F-4F33-9074-A4742719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0C97-BDCC-4B44-9572-2141E31479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285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F7C9F-4FBF-44BE-A433-39BFBDE0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D45C-EEEB-45BF-9EEE-830DBBA58DA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96E0D-482B-4476-89D8-92BD60A0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FD4BD-06E5-4425-A6C1-6B5AF868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0C97-BDCC-4B44-9572-2141E31479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942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227A-B2DB-4F35-9D1C-EC0DB4F2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D91B9-AD22-48AD-9DCC-B0CC73F4F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AD21E-834A-4667-AB0B-D5FFC05DE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4CBF5-B669-4E9F-A4B9-B4B4C58B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D45C-EEEB-45BF-9EEE-830DBBA58DA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73FC2-1F39-467D-9C67-8E7D891CC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A4512-ECA9-4094-BEFB-C2AA02F2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0C97-BDCC-4B44-9572-2141E31479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242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09A4D-4661-4561-8BEA-BDBB8068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7FA8D0-5263-4256-ACC0-88BCF9A78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90A48-1063-4D34-8744-3DFD41B61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41D13-28FA-47BF-8B92-A2DCFBBF1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D45C-EEEB-45BF-9EEE-830DBBA58DA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5D605-60A4-40E1-8634-80F172101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40B79-C077-4028-A0C8-28192143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0C97-BDCC-4B44-9572-2141E31479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714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0F277-904C-4804-BD3C-8241FC42C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B8FA9-122F-48AE-AADE-86F1042E8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E6DE-F5E0-4CA3-BFC7-3958F8966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4D45C-EEEB-45BF-9EEE-830DBBA58DA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B63AD-EA7C-4D9F-959A-EA3397881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6C0F1-036B-4147-9331-D0FC69011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40C97-BDCC-4B44-9572-2141E31479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61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_JQwhPKzdI&amp;list=PLWYZ_luIEKVtnJb2xeyNbKgpKvt3aTKiE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s://www.youtube.com/watch?v=75NQK-Sm1Y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fsQVfQt0HOk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3.jpeg"/><Relationship Id="rId4" Type="http://schemas.openxmlformats.org/officeDocument/2006/relationships/hyperlink" Target="https://www.youtube.com/watch?v=YCAseZe0RPI" TargetMode="Externa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s://www.youtube.com/watch?v=lHvq5zI0wO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8yawqHexpBU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youtube.com/watch?v=Oj9E3YUeh8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izzygames.sdera.wa.edu.a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E486-419B-4C14-9D54-3937E8C79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780F6-0BB8-4986-9A83-3BE9F7CFB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904A9-E557-471C-B56E-87E9E64F3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" y="0"/>
            <a:ext cx="1217801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85FF87-A32A-4C1F-A741-2F5D52885F5C}"/>
              </a:ext>
            </a:extLst>
          </p:cNvPr>
          <p:cNvSpPr txBox="1"/>
          <p:nvPr/>
        </p:nvSpPr>
        <p:spPr>
          <a:xfrm>
            <a:off x="226503" y="276761"/>
            <a:ext cx="1181169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>
                <a:latin typeface="NSWPrintSolid" panose="00000400000000000000" pitchFamily="2" charset="0"/>
              </a:rPr>
              <a:t>National Walk Safely to School Day!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0F6FF-DDDD-4916-8371-FA7A4A5301F5}"/>
              </a:ext>
            </a:extLst>
          </p:cNvPr>
          <p:cNvSpPr txBox="1"/>
          <p:nvPr/>
        </p:nvSpPr>
        <p:spPr>
          <a:xfrm>
            <a:off x="1718843" y="1755507"/>
            <a:ext cx="8827017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7200" dirty="0">
                <a:latin typeface="NSWPrintSolid" panose="00000400000000000000" pitchFamily="2" charset="0"/>
              </a:rPr>
              <a:t>Friday 11</a:t>
            </a:r>
            <a:r>
              <a:rPr lang="en-AU" sz="7200" baseline="30000" dirty="0">
                <a:latin typeface="NSWPrintSolid" panose="00000400000000000000" pitchFamily="2" charset="0"/>
              </a:rPr>
              <a:t>th</a:t>
            </a:r>
            <a:r>
              <a:rPr lang="en-AU" sz="7200" dirty="0">
                <a:latin typeface="NSWPrintSolid" panose="00000400000000000000" pitchFamily="2" charset="0"/>
              </a:rPr>
              <a:t> September 2020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D2ABB7-5085-4DA4-A0A2-0BF67425A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65" y="3429000"/>
            <a:ext cx="3830572" cy="3292392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768F11E-BBB0-4427-96D1-1A697509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18843" y="6854914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en-AU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F06F87-619C-4A91-AB44-E9F8BB86ED51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10" y="1755507"/>
            <a:ext cx="798533" cy="15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8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86" y="256631"/>
            <a:ext cx="8094209" cy="6284915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C2A80138-728E-4C96-96FB-BA9A3462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9762" y="6387980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en-AU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B6547-86D4-40D4-8090-1B6A03ADCE8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67" y="0"/>
            <a:ext cx="798533" cy="15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5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E486-419B-4C14-9D54-3937E8C79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780F6-0BB8-4986-9A83-3BE9F7CFB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D2ABB7-5085-4DA4-A0A2-0BF67425A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17" y="55646"/>
            <a:ext cx="3830572" cy="32923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1C326E-AA6B-481E-BED5-1E2CDC065A1B}"/>
              </a:ext>
            </a:extLst>
          </p:cNvPr>
          <p:cNvSpPr/>
          <p:nvPr/>
        </p:nvSpPr>
        <p:spPr>
          <a:xfrm>
            <a:off x="88782" y="4071864"/>
            <a:ext cx="2588203" cy="22228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631A2-5205-4817-A0F5-D032629140BD}"/>
              </a:ext>
            </a:extLst>
          </p:cNvPr>
          <p:cNvSpPr/>
          <p:nvPr/>
        </p:nvSpPr>
        <p:spPr>
          <a:xfrm>
            <a:off x="3104426" y="4055056"/>
            <a:ext cx="2588203" cy="22228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9BF289-382D-425C-803B-B13D6DA2F679}"/>
              </a:ext>
            </a:extLst>
          </p:cNvPr>
          <p:cNvSpPr/>
          <p:nvPr/>
        </p:nvSpPr>
        <p:spPr>
          <a:xfrm>
            <a:off x="6358254" y="4055056"/>
            <a:ext cx="2588203" cy="22228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EE5043-4D70-4E54-BF11-6B0BA9CAED8D}"/>
              </a:ext>
            </a:extLst>
          </p:cNvPr>
          <p:cNvSpPr/>
          <p:nvPr/>
        </p:nvSpPr>
        <p:spPr>
          <a:xfrm>
            <a:off x="9373898" y="4055056"/>
            <a:ext cx="2588203" cy="22228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AD77C-AE54-4579-9086-EB28A893C961}"/>
              </a:ext>
            </a:extLst>
          </p:cNvPr>
          <p:cNvSpPr txBox="1"/>
          <p:nvPr/>
        </p:nvSpPr>
        <p:spPr>
          <a:xfrm>
            <a:off x="1200324" y="3651464"/>
            <a:ext cx="38010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1F2F6C-9CC5-499F-B3AC-57312F63B049}"/>
              </a:ext>
            </a:extLst>
          </p:cNvPr>
          <p:cNvSpPr txBox="1"/>
          <p:nvPr/>
        </p:nvSpPr>
        <p:spPr>
          <a:xfrm>
            <a:off x="4200986" y="3639687"/>
            <a:ext cx="38010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6A3CE-774B-44C6-82ED-C4E8D626F050}"/>
              </a:ext>
            </a:extLst>
          </p:cNvPr>
          <p:cNvSpPr txBox="1"/>
          <p:nvPr/>
        </p:nvSpPr>
        <p:spPr>
          <a:xfrm>
            <a:off x="7426453" y="3602038"/>
            <a:ext cx="38010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369D04-26A4-4B74-B6F2-1BD92A108037}"/>
              </a:ext>
            </a:extLst>
          </p:cNvPr>
          <p:cNvSpPr txBox="1"/>
          <p:nvPr/>
        </p:nvSpPr>
        <p:spPr>
          <a:xfrm>
            <a:off x="10579414" y="3602038"/>
            <a:ext cx="38010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64E7AD-9C01-473B-948F-008D44C78AD0}"/>
              </a:ext>
            </a:extLst>
          </p:cNvPr>
          <p:cNvSpPr txBox="1"/>
          <p:nvPr/>
        </p:nvSpPr>
        <p:spPr>
          <a:xfrm>
            <a:off x="88782" y="5986913"/>
            <a:ext cx="25882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Comic Sans MS" panose="030F0702030302020204" pitchFamily="66" charset="0"/>
              </a:rPr>
              <a:t>Breakfast club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F78CE8-36E0-46F9-9396-DC4DC1CD62AF}"/>
              </a:ext>
            </a:extLst>
          </p:cNvPr>
          <p:cNvSpPr txBox="1"/>
          <p:nvPr/>
        </p:nvSpPr>
        <p:spPr>
          <a:xfrm>
            <a:off x="3096936" y="5964819"/>
            <a:ext cx="25882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Comic Sans MS" panose="030F0702030302020204" pitchFamily="66" charset="0"/>
              </a:rPr>
              <a:t>road safety songs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762A98-3906-48B8-A0C0-8CB418BF0040}"/>
              </a:ext>
            </a:extLst>
          </p:cNvPr>
          <p:cNvSpPr txBox="1"/>
          <p:nvPr/>
        </p:nvSpPr>
        <p:spPr>
          <a:xfrm>
            <a:off x="6358255" y="5964818"/>
            <a:ext cx="25882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Comic Sans MS" panose="030F0702030302020204" pitchFamily="66" charset="0"/>
              </a:rPr>
              <a:t>What’s that sound? game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94BABD-D4E2-4F17-B0FC-6A665B0964B9}"/>
              </a:ext>
            </a:extLst>
          </p:cNvPr>
          <p:cNvSpPr txBox="1"/>
          <p:nvPr/>
        </p:nvSpPr>
        <p:spPr>
          <a:xfrm>
            <a:off x="9373899" y="5964817"/>
            <a:ext cx="25882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Comic Sans MS" panose="030F0702030302020204" pitchFamily="66" charset="0"/>
              </a:rPr>
              <a:t>walk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08AB426-0196-4C5C-BA38-4853FEB40A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6" y="4128948"/>
            <a:ext cx="2219914" cy="18358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D9A68E-D341-41D7-98B9-9A5BA4F00B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7605" y="4576680"/>
            <a:ext cx="2413931" cy="10491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AD1FA3-F5FE-4462-9DFF-4E91D41633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5108" y="4128948"/>
            <a:ext cx="2128713" cy="17950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4D43DC-15DD-4BEF-8A92-19A65E1A56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0543" y="4216980"/>
            <a:ext cx="2341454" cy="1596591"/>
          </a:xfrm>
          <a:prstGeom prst="rect">
            <a:avLst/>
          </a:prstGeom>
        </p:spPr>
      </p:pic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A58ED5D1-D686-40A4-BB91-84379EC6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9762" y="6387980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en-AU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D400F9E-BD34-4E83-8E00-BF98D0745A66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67" y="0"/>
            <a:ext cx="798533" cy="15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4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F577-5BAE-4DEA-86D3-F59154628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718" y="248301"/>
            <a:ext cx="9144000" cy="1125887"/>
          </a:xfrm>
          <a:solidFill>
            <a:srgbClr val="FFFF00"/>
          </a:solidFill>
        </p:spPr>
        <p:txBody>
          <a:bodyPr/>
          <a:lstStyle/>
          <a:p>
            <a:r>
              <a:rPr lang="en-AU" dirty="0">
                <a:latin typeface="Comic Sans MS" panose="030F0702030302020204" pitchFamily="66" charset="0"/>
              </a:rPr>
              <a:t>Breakfast Club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42F67-F631-47A7-A1BA-78D71AF54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1" y="2374083"/>
            <a:ext cx="3952908" cy="3397541"/>
          </a:xfrm>
          <a:prstGeom prst="rect">
            <a:avLst/>
          </a:prstGeom>
        </p:spPr>
      </p:pic>
      <p:sp>
        <p:nvSpPr>
          <p:cNvPr id="6" name="AutoShape 2" descr="Breakfast Club - Batemans Bay Public School">
            <a:extLst>
              <a:ext uri="{FF2B5EF4-FFF2-40B4-BE49-F238E27FC236}">
                <a16:creationId xmlns:a16="http://schemas.microsoft.com/office/drawing/2014/main" id="{336FFA61-B19A-4008-B5DE-E63D071D0F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6F5AB-CB6C-45FC-B8DC-E522AC8F51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89" y="1880781"/>
            <a:ext cx="5105453" cy="4222210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C828E38-2066-49D4-9CF1-FD19EC57C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9762" y="6387980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en-AU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3940F1-7C66-49DB-89F4-D6BD0DF1E5DE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67" y="0"/>
            <a:ext cx="798533" cy="15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F577-5BAE-4DEA-86D3-F59154628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718" y="248301"/>
            <a:ext cx="9144000" cy="1125887"/>
          </a:xfrm>
          <a:solidFill>
            <a:srgbClr val="FFFF00"/>
          </a:solidFill>
        </p:spPr>
        <p:txBody>
          <a:bodyPr/>
          <a:lstStyle/>
          <a:p>
            <a:r>
              <a:rPr lang="en-AU" dirty="0">
                <a:latin typeface="Comic Sans MS" panose="030F0702030302020204" pitchFamily="66" charset="0"/>
              </a:rPr>
              <a:t>Eat snack</a:t>
            </a:r>
          </a:p>
        </p:txBody>
      </p:sp>
      <p:sp>
        <p:nvSpPr>
          <p:cNvPr id="6" name="AutoShape 2" descr="Breakfast Club - Batemans Bay Public School">
            <a:extLst>
              <a:ext uri="{FF2B5EF4-FFF2-40B4-BE49-F238E27FC236}">
                <a16:creationId xmlns:a16="http://schemas.microsoft.com/office/drawing/2014/main" id="{336FFA61-B19A-4008-B5DE-E63D071D0F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6F5AB-CB6C-45FC-B8DC-E522AC8F51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12" y="2023394"/>
            <a:ext cx="5105453" cy="4222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604E49-9FBC-4A6E-91CA-203C1B8FC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69" y="2736687"/>
            <a:ext cx="3011648" cy="2795623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4B1EA9D4-F89F-4B73-BA38-B47DC78B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9762" y="6387980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en-AU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27D34D-E124-48EE-8D03-B1A9553C9957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67" y="0"/>
            <a:ext cx="798533" cy="15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1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BBE23CFF-404B-40A3-B97F-A7CEF270D7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028" y="1737705"/>
            <a:ext cx="3720685" cy="2164530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B1949FA9-BDC8-4186-A634-68F3B623F8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29" y="4413095"/>
            <a:ext cx="3760149" cy="2164530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F161FFDE-FA06-4068-B219-55BC00A0D4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80" y="1752002"/>
            <a:ext cx="3664904" cy="2094845"/>
          </a:xfrm>
          <a:prstGeom prst="rect">
            <a:avLst/>
          </a:prstGeom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134FD203-C38C-4856-A9AA-78AD87A7394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45" y="4333356"/>
            <a:ext cx="4052941" cy="224426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AC4E7C2-195E-4B12-9E61-3CC23FFFD70B}"/>
              </a:ext>
            </a:extLst>
          </p:cNvPr>
          <p:cNvSpPr txBox="1">
            <a:spLocks/>
          </p:cNvSpPr>
          <p:nvPr/>
        </p:nvSpPr>
        <p:spPr>
          <a:xfrm>
            <a:off x="1875273" y="518406"/>
            <a:ext cx="9144000" cy="1125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Comic Sans MS" panose="030F0702030302020204" pitchFamily="66" charset="0"/>
              </a:rPr>
              <a:t>Choose video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78662996-F0F7-456C-8E7B-7BBFD395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9500" y="6591298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en-AU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3670B4-72F1-4D44-9F31-4C7591B89EC7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67" y="0"/>
            <a:ext cx="798533" cy="15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7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F577-5BAE-4DEA-86D3-F59154628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718" y="248301"/>
            <a:ext cx="9144000" cy="1125887"/>
          </a:xfrm>
          <a:solidFill>
            <a:srgbClr val="FFFF00"/>
          </a:solidFill>
        </p:spPr>
        <p:txBody>
          <a:bodyPr/>
          <a:lstStyle/>
          <a:p>
            <a:r>
              <a:rPr lang="en-AU" dirty="0">
                <a:latin typeface="Comic Sans MS" panose="030F0702030302020204" pitchFamily="66" charset="0"/>
              </a:rPr>
              <a:t>Road Safety videos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3726E-98B8-4386-8DDE-04A6827EE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570CD90-785B-43EC-AD0C-166D10CB9B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68" y="2835479"/>
            <a:ext cx="3647228" cy="2055302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661C5757-D689-49A7-ABD8-2224C5471F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7930" y="2804587"/>
            <a:ext cx="3775046" cy="2117086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FF3C115E-5394-42E5-A8D3-0FD59195C6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479" y="2835479"/>
            <a:ext cx="3530367" cy="2054968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4912EFA-0F3D-4652-AF10-CB5864A5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9762" y="6387980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en-AU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8F47F1-31F9-4062-A108-2C69D00AED45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67" y="0"/>
            <a:ext cx="798533" cy="15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2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F577-5BAE-4DEA-86D3-F59154628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718" y="248301"/>
            <a:ext cx="9144000" cy="1125887"/>
          </a:xfrm>
          <a:solidFill>
            <a:srgbClr val="FFFF00"/>
          </a:solidFill>
        </p:spPr>
        <p:txBody>
          <a:bodyPr/>
          <a:lstStyle/>
          <a:p>
            <a:r>
              <a:rPr lang="en-AU" dirty="0">
                <a:latin typeface="Comic Sans MS" panose="030F0702030302020204" pitchFamily="66" charset="0"/>
              </a:rPr>
              <a:t>What’s that sound? game</a:t>
            </a:r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67E5EFB9-E2F1-4B89-B9E2-874E99C879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4601" y="1979801"/>
            <a:ext cx="7477387" cy="3831293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7F22899-A507-4BD5-AF42-A025AD8F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9762" y="6387980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en-AU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BFFC5-48D3-4D0B-AA13-5625A2E7B2DE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67" y="0"/>
            <a:ext cx="798533" cy="15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4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F577-5BAE-4DEA-86D3-F59154628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052" y="89638"/>
            <a:ext cx="9144000" cy="112588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AU" sz="5400" dirty="0">
                <a:latin typeface="Comic Sans MS" panose="030F0702030302020204" pitchFamily="66" charset="0"/>
              </a:rPr>
              <a:t>Walk Safely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42F67-F631-47A7-A1BA-78D71AF54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02" y="2126685"/>
            <a:ext cx="3172294" cy="272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7715D7-2053-4529-BDFB-1E162DCCAB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3358" y="1822592"/>
            <a:ext cx="4963238" cy="4185308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BBEC5EA-9FFF-42FF-B6C3-375A62DB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9762" y="6387980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en-AU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4D386A-3A08-40A1-8736-BCDB807D5E8D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67" y="0"/>
            <a:ext cx="798533" cy="15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6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0E835-87E6-4770-8625-C8840997D2F8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3056" y="2348917"/>
            <a:ext cx="8590327" cy="3478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24DFDEB-C4B5-49E5-91F1-0E235E0FE37B}"/>
              </a:ext>
            </a:extLst>
          </p:cNvPr>
          <p:cNvSpPr txBox="1">
            <a:spLocks/>
          </p:cNvSpPr>
          <p:nvPr/>
        </p:nvSpPr>
        <p:spPr>
          <a:xfrm>
            <a:off x="1247163" y="497332"/>
            <a:ext cx="9144000" cy="112588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5400" dirty="0">
                <a:latin typeface="Comic Sans MS" panose="030F0702030302020204" pitchFamily="66" charset="0"/>
              </a:rPr>
              <a:t>Walk Safely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5EB58E0-7653-47C5-A979-DC843D0A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9762" y="6387980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en-AU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BACF1-D5B3-4B87-8BA5-1F878AF1709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67" y="0"/>
            <a:ext cx="798533" cy="15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33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334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NSWPrintSolid</vt:lpstr>
      <vt:lpstr>Office Theme</vt:lpstr>
      <vt:lpstr>PowerPoint Presentation</vt:lpstr>
      <vt:lpstr>PowerPoint Presentation</vt:lpstr>
      <vt:lpstr>Breakfast Club</vt:lpstr>
      <vt:lpstr>Eat snack</vt:lpstr>
      <vt:lpstr>PowerPoint Presentation</vt:lpstr>
      <vt:lpstr>Road Safety videos</vt:lpstr>
      <vt:lpstr>What’s that sound? game</vt:lpstr>
      <vt:lpstr>Walk Safely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Breakfast Club</dc:title>
  <dc:creator>Katherine Halter</dc:creator>
  <cp:lastModifiedBy>Phillippa Talbot</cp:lastModifiedBy>
  <cp:revision>13</cp:revision>
  <dcterms:created xsi:type="dcterms:W3CDTF">2020-09-02T23:33:14Z</dcterms:created>
  <dcterms:modified xsi:type="dcterms:W3CDTF">2021-04-01T06:02:56Z</dcterms:modified>
</cp:coreProperties>
</file>